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78" r:id="rId5"/>
    <p:sldId id="279" r:id="rId6"/>
    <p:sldId id="280" r:id="rId7"/>
    <p:sldId id="291" r:id="rId8"/>
    <p:sldId id="292" r:id="rId9"/>
    <p:sldId id="283" r:id="rId10"/>
    <p:sldId id="293" r:id="rId11"/>
    <p:sldId id="289" r:id="rId12"/>
    <p:sldId id="284" r:id="rId13"/>
    <p:sldId id="285" r:id="rId14"/>
    <p:sldId id="287" r:id="rId15"/>
    <p:sldId id="288"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94619" autoAdjust="0"/>
  </p:normalViewPr>
  <p:slideViewPr>
    <p:cSldViewPr snapToGrid="0">
      <p:cViewPr>
        <p:scale>
          <a:sx n="87" d="100"/>
          <a:sy n="87" d="100"/>
        </p:scale>
        <p:origin x="3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k pastagiya" userId="7dbebefe13511675" providerId="LiveId" clId="{C131BBEE-688F-428F-BF1E-47E340AC1EED}"/>
    <pc:docChg chg="undo custSel addSld delSld modSld sldOrd">
      <pc:chgData name="palak pastagiya" userId="7dbebefe13511675" providerId="LiveId" clId="{C131BBEE-688F-428F-BF1E-47E340AC1EED}" dt="2024-05-15T20:38:34.231" v="3081" actId="207"/>
      <pc:docMkLst>
        <pc:docMk/>
      </pc:docMkLst>
      <pc:sldChg chg="modSp mod">
        <pc:chgData name="palak pastagiya" userId="7dbebefe13511675" providerId="LiveId" clId="{C131BBEE-688F-428F-BF1E-47E340AC1EED}" dt="2024-05-15T20:38:01.536" v="3080" actId="20577"/>
        <pc:sldMkLst>
          <pc:docMk/>
          <pc:sldMk cId="4167884232" sldId="278"/>
        </pc:sldMkLst>
        <pc:spChg chg="mod">
          <ac:chgData name="palak pastagiya" userId="7dbebefe13511675" providerId="LiveId" clId="{C131BBEE-688F-428F-BF1E-47E340AC1EED}" dt="2024-05-15T20:38:01.536" v="3080" actId="20577"/>
          <ac:spMkLst>
            <pc:docMk/>
            <pc:sldMk cId="4167884232" sldId="278"/>
            <ac:spMk id="3" creationId="{DB93FB3F-A8D4-46D3-A1C6-C79C64563729}"/>
          </ac:spMkLst>
        </pc:spChg>
      </pc:sldChg>
      <pc:sldChg chg="modSp mod">
        <pc:chgData name="palak pastagiya" userId="7dbebefe13511675" providerId="LiveId" clId="{C131BBEE-688F-428F-BF1E-47E340AC1EED}" dt="2024-05-15T15:13:33.554" v="2132" actId="113"/>
        <pc:sldMkLst>
          <pc:docMk/>
          <pc:sldMk cId="3220235682" sldId="279"/>
        </pc:sldMkLst>
        <pc:spChg chg="mod">
          <ac:chgData name="palak pastagiya" userId="7dbebefe13511675" providerId="LiveId" clId="{C131BBEE-688F-428F-BF1E-47E340AC1EED}" dt="2024-05-15T15:13:33.554" v="2132" actId="113"/>
          <ac:spMkLst>
            <pc:docMk/>
            <pc:sldMk cId="3220235682" sldId="279"/>
            <ac:spMk id="2" creationId="{89559F60-4CE1-4E2F-86EA-1B60679F1F4A}"/>
          </ac:spMkLst>
        </pc:spChg>
        <pc:spChg chg="mod">
          <ac:chgData name="palak pastagiya" userId="7dbebefe13511675" providerId="LiveId" clId="{C131BBEE-688F-428F-BF1E-47E340AC1EED}" dt="2024-05-15T15:12:33.108" v="2126" actId="255"/>
          <ac:spMkLst>
            <pc:docMk/>
            <pc:sldMk cId="3220235682" sldId="279"/>
            <ac:spMk id="24" creationId="{F260476B-CCA6-412B-A9C5-399C34AE6F05}"/>
          </ac:spMkLst>
        </pc:spChg>
      </pc:sldChg>
      <pc:sldChg chg="addSp delSp modSp mod">
        <pc:chgData name="palak pastagiya" userId="7dbebefe13511675" providerId="LiveId" clId="{C131BBEE-688F-428F-BF1E-47E340AC1EED}" dt="2024-05-15T15:12:58.866" v="2128" actId="113"/>
        <pc:sldMkLst>
          <pc:docMk/>
          <pc:sldMk cId="2291808348" sldId="280"/>
        </pc:sldMkLst>
        <pc:spChg chg="mod">
          <ac:chgData name="palak pastagiya" userId="7dbebefe13511675" providerId="LiveId" clId="{C131BBEE-688F-428F-BF1E-47E340AC1EED}" dt="2024-05-15T15:12:58.866" v="2128" actId="113"/>
          <ac:spMkLst>
            <pc:docMk/>
            <pc:sldMk cId="2291808348" sldId="280"/>
            <ac:spMk id="2" creationId="{A5616046-1D78-B879-5677-95B1F9DF9323}"/>
          </ac:spMkLst>
        </pc:spChg>
        <pc:spChg chg="del mod">
          <ac:chgData name="palak pastagiya" userId="7dbebefe13511675" providerId="LiveId" clId="{C131BBEE-688F-428F-BF1E-47E340AC1EED}" dt="2024-05-15T02:48:58.446" v="606" actId="21"/>
          <ac:spMkLst>
            <pc:docMk/>
            <pc:sldMk cId="2291808348" sldId="280"/>
            <ac:spMk id="3" creationId="{B3B7C202-494E-A38C-1909-3DB51A72B64C}"/>
          </ac:spMkLst>
        </pc:spChg>
        <pc:spChg chg="add mod">
          <ac:chgData name="palak pastagiya" userId="7dbebefe13511675" providerId="LiveId" clId="{C131BBEE-688F-428F-BF1E-47E340AC1EED}" dt="2024-05-15T02:48:53.132" v="605" actId="767"/>
          <ac:spMkLst>
            <pc:docMk/>
            <pc:sldMk cId="2291808348" sldId="280"/>
            <ac:spMk id="4" creationId="{5BD337A8-FBFC-692F-1558-15D012DC123D}"/>
          </ac:spMkLst>
        </pc:spChg>
        <pc:spChg chg="add del mod">
          <ac:chgData name="palak pastagiya" userId="7dbebefe13511675" providerId="LiveId" clId="{C131BBEE-688F-428F-BF1E-47E340AC1EED}" dt="2024-05-15T02:49:01.980" v="607" actId="21"/>
          <ac:spMkLst>
            <pc:docMk/>
            <pc:sldMk cId="2291808348" sldId="280"/>
            <ac:spMk id="6" creationId="{B3C36360-1293-ABA1-BDF7-B3E68E926890}"/>
          </ac:spMkLst>
        </pc:spChg>
        <pc:spChg chg="add mod">
          <ac:chgData name="palak pastagiya" userId="7dbebefe13511675" providerId="LiveId" clId="{C131BBEE-688F-428F-BF1E-47E340AC1EED}" dt="2024-05-15T14:39:06.394" v="2062" actId="1036"/>
          <ac:spMkLst>
            <pc:docMk/>
            <pc:sldMk cId="2291808348" sldId="280"/>
            <ac:spMk id="7" creationId="{412DAE17-6978-CCAA-4E98-9C27FC2F1968}"/>
          </ac:spMkLst>
        </pc:spChg>
        <pc:picChg chg="add del mod">
          <ac:chgData name="palak pastagiya" userId="7dbebefe13511675" providerId="LiveId" clId="{C131BBEE-688F-428F-BF1E-47E340AC1EED}" dt="2024-05-15T14:40:07.079" v="2071" actId="478"/>
          <ac:picMkLst>
            <pc:docMk/>
            <pc:sldMk cId="2291808348" sldId="280"/>
            <ac:picMk id="4098" creationId="{43B008A2-CB9B-6922-C52C-37FE7416D5D4}"/>
          </ac:picMkLst>
        </pc:picChg>
      </pc:sldChg>
      <pc:sldChg chg="addSp delSp modSp del mod">
        <pc:chgData name="palak pastagiya" userId="7dbebefe13511675" providerId="LiveId" clId="{C131BBEE-688F-428F-BF1E-47E340AC1EED}" dt="2024-05-15T15:11:43.753" v="2101" actId="2696"/>
        <pc:sldMkLst>
          <pc:docMk/>
          <pc:sldMk cId="2602018942" sldId="281"/>
        </pc:sldMkLst>
        <pc:spChg chg="mod">
          <ac:chgData name="palak pastagiya" userId="7dbebefe13511675" providerId="LiveId" clId="{C131BBEE-688F-428F-BF1E-47E340AC1EED}" dt="2024-05-15T03:10:10.453" v="1485" actId="207"/>
          <ac:spMkLst>
            <pc:docMk/>
            <pc:sldMk cId="2602018942" sldId="281"/>
            <ac:spMk id="2" creationId="{7AA3A5DD-7329-FCD7-4097-D7DDB1651F95}"/>
          </ac:spMkLst>
        </pc:spChg>
        <pc:spChg chg="del mod">
          <ac:chgData name="palak pastagiya" userId="7dbebefe13511675" providerId="LiveId" clId="{C131BBEE-688F-428F-BF1E-47E340AC1EED}" dt="2024-05-15T03:05:14.129" v="1394" actId="478"/>
          <ac:spMkLst>
            <pc:docMk/>
            <pc:sldMk cId="2602018942" sldId="281"/>
            <ac:spMk id="3" creationId="{75EE91ED-8160-01B6-4DBE-B5A0AFDA8AE5}"/>
          </ac:spMkLst>
        </pc:spChg>
        <pc:spChg chg="add mod">
          <ac:chgData name="palak pastagiya" userId="7dbebefe13511675" providerId="LiveId" clId="{C131BBEE-688F-428F-BF1E-47E340AC1EED}" dt="2024-05-15T14:22:17.393" v="1975" actId="20577"/>
          <ac:spMkLst>
            <pc:docMk/>
            <pc:sldMk cId="2602018942" sldId="281"/>
            <ac:spMk id="5" creationId="{C4D637CE-5B55-7096-043A-0C6A9512950F}"/>
          </ac:spMkLst>
        </pc:spChg>
        <pc:picChg chg="add mod">
          <ac:chgData name="palak pastagiya" userId="7dbebefe13511675" providerId="LiveId" clId="{C131BBEE-688F-428F-BF1E-47E340AC1EED}" dt="2024-05-15T14:22:19.915" v="1978" actId="1076"/>
          <ac:picMkLst>
            <pc:docMk/>
            <pc:sldMk cId="2602018942" sldId="281"/>
            <ac:picMk id="3" creationId="{B76008FA-2AAD-AE4A-CDAB-091F66663446}"/>
          </ac:picMkLst>
        </pc:picChg>
        <pc:picChg chg="add mod">
          <ac:chgData name="palak pastagiya" userId="7dbebefe13511675" providerId="LiveId" clId="{C131BBEE-688F-428F-BF1E-47E340AC1EED}" dt="2024-05-15T14:20:20.561" v="1938" actId="14100"/>
          <ac:picMkLst>
            <pc:docMk/>
            <pc:sldMk cId="2602018942" sldId="281"/>
            <ac:picMk id="1026" creationId="{169AC94F-EFB3-C720-4410-29379DF2B615}"/>
          </ac:picMkLst>
        </pc:picChg>
      </pc:sldChg>
      <pc:sldChg chg="modSp del mod">
        <pc:chgData name="palak pastagiya" userId="7dbebefe13511675" providerId="LiveId" clId="{C131BBEE-688F-428F-BF1E-47E340AC1EED}" dt="2024-05-15T14:37:20.507" v="2029" actId="47"/>
        <pc:sldMkLst>
          <pc:docMk/>
          <pc:sldMk cId="3688712215" sldId="282"/>
        </pc:sldMkLst>
        <pc:spChg chg="mod">
          <ac:chgData name="palak pastagiya" userId="7dbebefe13511675" providerId="LiveId" clId="{C131BBEE-688F-428F-BF1E-47E340AC1EED}" dt="2024-05-15T03:13:29.476" v="1515" actId="207"/>
          <ac:spMkLst>
            <pc:docMk/>
            <pc:sldMk cId="3688712215" sldId="282"/>
            <ac:spMk id="2" creationId="{FC29F503-0E77-86BE-F784-B4FCF193BDFC}"/>
          </ac:spMkLst>
        </pc:spChg>
        <pc:spChg chg="mod">
          <ac:chgData name="palak pastagiya" userId="7dbebefe13511675" providerId="LiveId" clId="{C131BBEE-688F-428F-BF1E-47E340AC1EED}" dt="2024-05-15T03:21:27.748" v="1881" actId="2710"/>
          <ac:spMkLst>
            <pc:docMk/>
            <pc:sldMk cId="3688712215" sldId="282"/>
            <ac:spMk id="3" creationId="{04FC40CC-37CD-8C49-5456-0CDAEB2A370B}"/>
          </ac:spMkLst>
        </pc:spChg>
      </pc:sldChg>
      <pc:sldChg chg="addSp delSp modSp mod">
        <pc:chgData name="palak pastagiya" userId="7dbebefe13511675" providerId="LiveId" clId="{C131BBEE-688F-428F-BF1E-47E340AC1EED}" dt="2024-05-15T15:17:47.660" v="2454" actId="20577"/>
        <pc:sldMkLst>
          <pc:docMk/>
          <pc:sldMk cId="2969946762" sldId="283"/>
        </pc:sldMkLst>
        <pc:spChg chg="mod">
          <ac:chgData name="palak pastagiya" userId="7dbebefe13511675" providerId="LiveId" clId="{C131BBEE-688F-428F-BF1E-47E340AC1EED}" dt="2024-05-15T15:13:42.564" v="2133" actId="207"/>
          <ac:spMkLst>
            <pc:docMk/>
            <pc:sldMk cId="2969946762" sldId="283"/>
            <ac:spMk id="2" creationId="{3030706B-B4BC-A8A4-A616-C1CF2BA800B2}"/>
          </ac:spMkLst>
        </pc:spChg>
        <pc:spChg chg="del">
          <ac:chgData name="palak pastagiya" userId="7dbebefe13511675" providerId="LiveId" clId="{C131BBEE-688F-428F-BF1E-47E340AC1EED}" dt="2024-05-14T23:32:23.465" v="84"/>
          <ac:spMkLst>
            <pc:docMk/>
            <pc:sldMk cId="2969946762" sldId="283"/>
            <ac:spMk id="3" creationId="{5F8E81B8-8553-8F9B-4F9F-F817AD2EBCC0}"/>
          </ac:spMkLst>
        </pc:spChg>
        <pc:spChg chg="add del mod">
          <ac:chgData name="palak pastagiya" userId="7dbebefe13511675" providerId="LiveId" clId="{C131BBEE-688F-428F-BF1E-47E340AC1EED}" dt="2024-05-14T23:32:35.047" v="88"/>
          <ac:spMkLst>
            <pc:docMk/>
            <pc:sldMk cId="2969946762" sldId="283"/>
            <ac:spMk id="7" creationId="{BDEEDFBC-9A27-8A2B-3FD1-61D2603D53D2}"/>
          </ac:spMkLst>
        </pc:spChg>
        <pc:spChg chg="add del mod">
          <ac:chgData name="palak pastagiya" userId="7dbebefe13511675" providerId="LiveId" clId="{C131BBEE-688F-428F-BF1E-47E340AC1EED}" dt="2024-05-14T23:50:59.934" v="174" actId="478"/>
          <ac:spMkLst>
            <pc:docMk/>
            <pc:sldMk cId="2969946762" sldId="283"/>
            <ac:spMk id="17" creationId="{451F023F-4DA1-EAB3-6A68-B095933D914A}"/>
          </ac:spMkLst>
        </pc:spChg>
        <pc:spChg chg="add del mod">
          <ac:chgData name="palak pastagiya" userId="7dbebefe13511675" providerId="LiveId" clId="{C131BBEE-688F-428F-BF1E-47E340AC1EED}" dt="2024-05-14T23:51:32.916" v="178"/>
          <ac:spMkLst>
            <pc:docMk/>
            <pc:sldMk cId="2969946762" sldId="283"/>
            <ac:spMk id="18" creationId="{97BD74A0-D15D-20C9-9F42-11E60E90A0DC}"/>
          </ac:spMkLst>
        </pc:spChg>
        <pc:spChg chg="add mod">
          <ac:chgData name="palak pastagiya" userId="7dbebefe13511675" providerId="LiveId" clId="{C131BBEE-688F-428F-BF1E-47E340AC1EED}" dt="2024-05-15T15:17:11.284" v="2448" actId="122"/>
          <ac:spMkLst>
            <pc:docMk/>
            <pc:sldMk cId="2969946762" sldId="283"/>
            <ac:spMk id="19" creationId="{32C7BA00-EAB6-81AB-C47C-0651C0811493}"/>
          </ac:spMkLst>
        </pc:spChg>
        <pc:spChg chg="add mod">
          <ac:chgData name="palak pastagiya" userId="7dbebefe13511675" providerId="LiveId" clId="{C131BBEE-688F-428F-BF1E-47E340AC1EED}" dt="2024-05-15T15:17:05.932" v="2447" actId="122"/>
          <ac:spMkLst>
            <pc:docMk/>
            <pc:sldMk cId="2969946762" sldId="283"/>
            <ac:spMk id="20" creationId="{A2B2FEA9-6E8D-86F5-A956-04E94065B5D1}"/>
          </ac:spMkLst>
        </pc:spChg>
        <pc:spChg chg="add mod">
          <ac:chgData name="palak pastagiya" userId="7dbebefe13511675" providerId="LiveId" clId="{C131BBEE-688F-428F-BF1E-47E340AC1EED}" dt="2024-05-15T15:17:17.123" v="2449" actId="122"/>
          <ac:spMkLst>
            <pc:docMk/>
            <pc:sldMk cId="2969946762" sldId="283"/>
            <ac:spMk id="21" creationId="{C6B40A75-B51A-A322-9300-9E3804A43D8C}"/>
          </ac:spMkLst>
        </pc:spChg>
        <pc:spChg chg="add mod">
          <ac:chgData name="palak pastagiya" userId="7dbebefe13511675" providerId="LiveId" clId="{C131BBEE-688F-428F-BF1E-47E340AC1EED}" dt="2024-05-15T15:17:20.691" v="2450" actId="122"/>
          <ac:spMkLst>
            <pc:docMk/>
            <pc:sldMk cId="2969946762" sldId="283"/>
            <ac:spMk id="22" creationId="{CB7A6B12-818B-C388-9BFA-2BD3C433ED95}"/>
          </ac:spMkLst>
        </pc:spChg>
        <pc:spChg chg="add mod">
          <ac:chgData name="palak pastagiya" userId="7dbebefe13511675" providerId="LiveId" clId="{C131BBEE-688F-428F-BF1E-47E340AC1EED}" dt="2024-05-15T15:17:26.429" v="2451" actId="122"/>
          <ac:spMkLst>
            <pc:docMk/>
            <pc:sldMk cId="2969946762" sldId="283"/>
            <ac:spMk id="23" creationId="{0F07BE68-C575-BBE9-AA7A-39E5E58D1D2D}"/>
          </ac:spMkLst>
        </pc:spChg>
        <pc:spChg chg="add mod">
          <ac:chgData name="palak pastagiya" userId="7dbebefe13511675" providerId="LiveId" clId="{C131BBEE-688F-428F-BF1E-47E340AC1EED}" dt="2024-05-15T15:17:47.660" v="2454" actId="20577"/>
          <ac:spMkLst>
            <pc:docMk/>
            <pc:sldMk cId="2969946762" sldId="283"/>
            <ac:spMk id="24" creationId="{763AD0E4-4DF6-9D80-C52C-C78216505262}"/>
          </ac:spMkLst>
        </pc:spChg>
        <pc:graphicFrameChg chg="add del modGraphic">
          <ac:chgData name="palak pastagiya" userId="7dbebefe13511675" providerId="LiveId" clId="{C131BBEE-688F-428F-BF1E-47E340AC1EED}" dt="2024-05-14T23:47:07.250" v="138" actId="478"/>
          <ac:graphicFrameMkLst>
            <pc:docMk/>
            <pc:sldMk cId="2969946762" sldId="283"/>
            <ac:graphicFrameMk id="15" creationId="{3D4557AF-EB03-0CDF-EE50-6C6907797431}"/>
          </ac:graphicFrameMkLst>
        </pc:graphicFrameChg>
        <pc:picChg chg="add del mod">
          <ac:chgData name="palak pastagiya" userId="7dbebefe13511675" providerId="LiveId" clId="{C131BBEE-688F-428F-BF1E-47E340AC1EED}" dt="2024-05-14T23:32:33.482" v="87" actId="478"/>
          <ac:picMkLst>
            <pc:docMk/>
            <pc:sldMk cId="2969946762" sldId="283"/>
            <ac:picMk id="4" creationId="{95AB9656-BD12-1E89-E9CF-7370000F4EA8}"/>
          </ac:picMkLst>
        </pc:picChg>
        <pc:picChg chg="add mod">
          <ac:chgData name="palak pastagiya" userId="7dbebefe13511675" providerId="LiveId" clId="{C131BBEE-688F-428F-BF1E-47E340AC1EED}" dt="2024-05-15T15:14:45.223" v="2155" actId="1038"/>
          <ac:picMkLst>
            <pc:docMk/>
            <pc:sldMk cId="2969946762" sldId="283"/>
            <ac:picMk id="5" creationId="{72EB7219-69D3-3C9C-1B6D-18E5B4F10AE3}"/>
          </ac:picMkLst>
        </pc:picChg>
        <pc:picChg chg="add mod">
          <ac:chgData name="palak pastagiya" userId="7dbebefe13511675" providerId="LiveId" clId="{C131BBEE-688F-428F-BF1E-47E340AC1EED}" dt="2024-05-15T15:16:03.394" v="2361" actId="1035"/>
          <ac:picMkLst>
            <pc:docMk/>
            <pc:sldMk cId="2969946762" sldId="283"/>
            <ac:picMk id="8" creationId="{54F6508C-2717-1D97-3935-B022D63CC747}"/>
          </ac:picMkLst>
        </pc:picChg>
        <pc:picChg chg="add del mod">
          <ac:chgData name="palak pastagiya" userId="7dbebefe13511675" providerId="LiveId" clId="{C131BBEE-688F-428F-BF1E-47E340AC1EED}" dt="2024-05-14T23:35:19.348" v="94" actId="21"/>
          <ac:picMkLst>
            <pc:docMk/>
            <pc:sldMk cId="2969946762" sldId="283"/>
            <ac:picMk id="9" creationId="{1299E260-6C28-2322-9F30-F4D9B99A4178}"/>
          </ac:picMkLst>
        </pc:picChg>
        <pc:picChg chg="add mod">
          <ac:chgData name="palak pastagiya" userId="7dbebefe13511675" providerId="LiveId" clId="{C131BBEE-688F-428F-BF1E-47E340AC1EED}" dt="2024-05-15T15:16:17.834" v="2389" actId="1037"/>
          <ac:picMkLst>
            <pc:docMk/>
            <pc:sldMk cId="2969946762" sldId="283"/>
            <ac:picMk id="10" creationId="{1299E260-6C28-2322-9F30-F4D9B99A4178}"/>
          </ac:picMkLst>
        </pc:picChg>
        <pc:picChg chg="add mod">
          <ac:chgData name="palak pastagiya" userId="7dbebefe13511675" providerId="LiveId" clId="{C131BBEE-688F-428F-BF1E-47E340AC1EED}" dt="2024-05-15T15:16:43.760" v="2421" actId="14100"/>
          <ac:picMkLst>
            <pc:docMk/>
            <pc:sldMk cId="2969946762" sldId="283"/>
            <ac:picMk id="12" creationId="{E43A8014-BC6F-2437-CB8F-776E0C45FD6C}"/>
          </ac:picMkLst>
        </pc:picChg>
        <pc:picChg chg="add del mod">
          <ac:chgData name="palak pastagiya" userId="7dbebefe13511675" providerId="LiveId" clId="{C131BBEE-688F-428F-BF1E-47E340AC1EED}" dt="2024-05-14T23:47:59.929" v="155" actId="478"/>
          <ac:picMkLst>
            <pc:docMk/>
            <pc:sldMk cId="2969946762" sldId="283"/>
            <ac:picMk id="14" creationId="{44670E03-7060-0EB7-9D17-026B6E6911FA}"/>
          </ac:picMkLst>
        </pc:picChg>
        <pc:picChg chg="add mod">
          <ac:chgData name="palak pastagiya" userId="7dbebefe13511675" providerId="LiveId" clId="{C131BBEE-688F-428F-BF1E-47E340AC1EED}" dt="2024-05-14T23:46:57.624" v="137"/>
          <ac:picMkLst>
            <pc:docMk/>
            <pc:sldMk cId="2969946762" sldId="283"/>
            <ac:picMk id="16" creationId="{7A192124-04FC-88FC-49CA-52D4D7113A82}"/>
          </ac:picMkLst>
        </pc:picChg>
        <pc:picChg chg="add mod">
          <ac:chgData name="palak pastagiya" userId="7dbebefe13511675" providerId="LiveId" clId="{C131BBEE-688F-428F-BF1E-47E340AC1EED}" dt="2024-05-15T15:16:14.036" v="2380" actId="1035"/>
          <ac:picMkLst>
            <pc:docMk/>
            <pc:sldMk cId="2969946762" sldId="283"/>
            <ac:picMk id="1026" creationId="{CC930054-3C8C-A65A-29AD-786669690807}"/>
          </ac:picMkLst>
        </pc:picChg>
        <pc:picChg chg="add del mod">
          <ac:chgData name="palak pastagiya" userId="7dbebefe13511675" providerId="LiveId" clId="{C131BBEE-688F-428F-BF1E-47E340AC1EED}" dt="2024-05-14T23:44:25.162" v="129" actId="478"/>
          <ac:picMkLst>
            <pc:docMk/>
            <pc:sldMk cId="2969946762" sldId="283"/>
            <ac:picMk id="1028" creationId="{0B8F90E7-5C41-8AB9-9067-1E6B048BC450}"/>
          </ac:picMkLst>
        </pc:picChg>
        <pc:picChg chg="add del mod">
          <ac:chgData name="palak pastagiya" userId="7dbebefe13511675" providerId="LiveId" clId="{C131BBEE-688F-428F-BF1E-47E340AC1EED}" dt="2024-05-14T23:49:31.659" v="162" actId="478"/>
          <ac:picMkLst>
            <pc:docMk/>
            <pc:sldMk cId="2969946762" sldId="283"/>
            <ac:picMk id="1030" creationId="{BAB0412D-A508-3B82-C2E3-7F84F0343D98}"/>
          </ac:picMkLst>
        </pc:picChg>
        <pc:picChg chg="add mod">
          <ac:chgData name="palak pastagiya" userId="7dbebefe13511675" providerId="LiveId" clId="{C131BBEE-688F-428F-BF1E-47E340AC1EED}" dt="2024-05-15T15:16:24.456" v="2414" actId="1036"/>
          <ac:picMkLst>
            <pc:docMk/>
            <pc:sldMk cId="2969946762" sldId="283"/>
            <ac:picMk id="1032" creationId="{D2B288CC-6486-9305-421D-35A7D880FDA9}"/>
          </ac:picMkLst>
        </pc:picChg>
      </pc:sldChg>
      <pc:sldChg chg="addSp delSp modSp mod modAnim">
        <pc:chgData name="palak pastagiya" userId="7dbebefe13511675" providerId="LiveId" clId="{C131BBEE-688F-428F-BF1E-47E340AC1EED}" dt="2024-05-15T20:26:06.086" v="2758" actId="113"/>
        <pc:sldMkLst>
          <pc:docMk/>
          <pc:sldMk cId="2639464800" sldId="284"/>
        </pc:sldMkLst>
        <pc:spChg chg="mod">
          <ac:chgData name="palak pastagiya" userId="7dbebefe13511675" providerId="LiveId" clId="{C131BBEE-688F-428F-BF1E-47E340AC1EED}" dt="2024-05-15T20:26:06.086" v="2758" actId="113"/>
          <ac:spMkLst>
            <pc:docMk/>
            <pc:sldMk cId="2639464800" sldId="284"/>
            <ac:spMk id="2" creationId="{23032698-15D3-C7A7-EE29-5917CCF5B699}"/>
          </ac:spMkLst>
        </pc:spChg>
        <pc:spChg chg="del">
          <ac:chgData name="palak pastagiya" userId="7dbebefe13511675" providerId="LiveId" clId="{C131BBEE-688F-428F-BF1E-47E340AC1EED}" dt="2024-05-15T20:07:00.919" v="2489"/>
          <ac:spMkLst>
            <pc:docMk/>
            <pc:sldMk cId="2639464800" sldId="284"/>
            <ac:spMk id="3" creationId="{776E0780-1FD2-9881-D2BA-C7590BB95AD7}"/>
          </ac:spMkLst>
        </pc:spChg>
        <pc:picChg chg="add mod">
          <ac:chgData name="palak pastagiya" userId="7dbebefe13511675" providerId="LiveId" clId="{C131BBEE-688F-428F-BF1E-47E340AC1EED}" dt="2024-05-15T20:07:54.169" v="2498" actId="14100"/>
          <ac:picMkLst>
            <pc:docMk/>
            <pc:sldMk cId="2639464800" sldId="284"/>
            <ac:picMk id="5" creationId="{BFFF9B2C-F01B-B8B1-FCA0-AD9351EF95AF}"/>
          </ac:picMkLst>
        </pc:picChg>
      </pc:sldChg>
      <pc:sldChg chg="addSp delSp modSp mod ord delAnim modAnim">
        <pc:chgData name="palak pastagiya" userId="7dbebefe13511675" providerId="LiveId" clId="{C131BBEE-688F-428F-BF1E-47E340AC1EED}" dt="2024-05-15T20:26:16.192" v="2760" actId="113"/>
        <pc:sldMkLst>
          <pc:docMk/>
          <pc:sldMk cId="1787387441" sldId="285"/>
        </pc:sldMkLst>
        <pc:spChg chg="mod">
          <ac:chgData name="palak pastagiya" userId="7dbebefe13511675" providerId="LiveId" clId="{C131BBEE-688F-428F-BF1E-47E340AC1EED}" dt="2024-05-15T20:26:16.192" v="2760" actId="113"/>
          <ac:spMkLst>
            <pc:docMk/>
            <pc:sldMk cId="1787387441" sldId="285"/>
            <ac:spMk id="2" creationId="{E3E13BAB-EBB6-368C-CE97-7E27270C91F1}"/>
          </ac:spMkLst>
        </pc:spChg>
        <pc:spChg chg="del">
          <ac:chgData name="palak pastagiya" userId="7dbebefe13511675" providerId="LiveId" clId="{C131BBEE-688F-428F-BF1E-47E340AC1EED}" dt="2024-05-14T22:07:56.079" v="38"/>
          <ac:spMkLst>
            <pc:docMk/>
            <pc:sldMk cId="1787387441" sldId="285"/>
            <ac:spMk id="3" creationId="{AE4A0E62-0281-3A1C-6645-2F9FA41B1E08}"/>
          </ac:spMkLst>
        </pc:spChg>
        <pc:spChg chg="add del mod">
          <ac:chgData name="palak pastagiya" userId="7dbebefe13511675" providerId="LiveId" clId="{C131BBEE-688F-428F-BF1E-47E340AC1EED}" dt="2024-05-14T23:23:30.341" v="60"/>
          <ac:spMkLst>
            <pc:docMk/>
            <pc:sldMk cId="1787387441" sldId="285"/>
            <ac:spMk id="11" creationId="{D25E6F94-D6D5-D605-EBCD-2FFD9C76E418}"/>
          </ac:spMkLst>
        </pc:spChg>
        <pc:picChg chg="add del mod">
          <ac:chgData name="palak pastagiya" userId="7dbebefe13511675" providerId="LiveId" clId="{C131BBEE-688F-428F-BF1E-47E340AC1EED}" dt="2024-05-14T23:23:24.874" v="58" actId="478"/>
          <ac:picMkLst>
            <pc:docMk/>
            <pc:sldMk cId="1787387441" sldId="285"/>
            <ac:picMk id="4" creationId="{4DFF22A2-9F6C-C722-41E3-5C938C24E32D}"/>
          </ac:picMkLst>
        </pc:picChg>
        <pc:picChg chg="add del mod">
          <ac:chgData name="palak pastagiya" userId="7dbebefe13511675" providerId="LiveId" clId="{C131BBEE-688F-428F-BF1E-47E340AC1EED}" dt="2024-05-14T22:14:32.032" v="42" actId="478"/>
          <ac:picMkLst>
            <pc:docMk/>
            <pc:sldMk cId="1787387441" sldId="285"/>
            <ac:picMk id="5" creationId="{F4FDD97A-36D5-0925-481E-0EB032892E39}"/>
          </ac:picMkLst>
        </pc:picChg>
        <pc:picChg chg="add del mod">
          <ac:chgData name="palak pastagiya" userId="7dbebefe13511675" providerId="LiveId" clId="{C131BBEE-688F-428F-BF1E-47E340AC1EED}" dt="2024-05-14T22:18:07.827" v="45" actId="478"/>
          <ac:picMkLst>
            <pc:docMk/>
            <pc:sldMk cId="1787387441" sldId="285"/>
            <ac:picMk id="6" creationId="{1192EACC-84D5-13FE-613A-465D9638F91B}"/>
          </ac:picMkLst>
        </pc:picChg>
        <pc:picChg chg="add del mod">
          <ac:chgData name="palak pastagiya" userId="7dbebefe13511675" providerId="LiveId" clId="{C131BBEE-688F-428F-BF1E-47E340AC1EED}" dt="2024-05-14T22:37:20.317" v="47" actId="478"/>
          <ac:picMkLst>
            <pc:docMk/>
            <pc:sldMk cId="1787387441" sldId="285"/>
            <ac:picMk id="7" creationId="{B1B25131-E3F4-A3F6-3115-8989632C5817}"/>
          </ac:picMkLst>
        </pc:picChg>
        <pc:picChg chg="add del mod">
          <ac:chgData name="palak pastagiya" userId="7dbebefe13511675" providerId="LiveId" clId="{C131BBEE-688F-428F-BF1E-47E340AC1EED}" dt="2024-05-14T23:11:23.375" v="50" actId="478"/>
          <ac:picMkLst>
            <pc:docMk/>
            <pc:sldMk cId="1787387441" sldId="285"/>
            <ac:picMk id="8" creationId="{24E7E174-4CCB-04D2-60DA-7ED5D9E4EBCA}"/>
          </ac:picMkLst>
        </pc:picChg>
        <pc:picChg chg="add del mod">
          <ac:chgData name="palak pastagiya" userId="7dbebefe13511675" providerId="LiveId" clId="{C131BBEE-688F-428F-BF1E-47E340AC1EED}" dt="2024-05-14T23:23:23.657" v="57" actId="478"/>
          <ac:picMkLst>
            <pc:docMk/>
            <pc:sldMk cId="1787387441" sldId="285"/>
            <ac:picMk id="9" creationId="{B133413B-D761-3DE6-8C21-828C6B3C932B}"/>
          </ac:picMkLst>
        </pc:picChg>
        <pc:picChg chg="add mod">
          <ac:chgData name="palak pastagiya" userId="7dbebefe13511675" providerId="LiveId" clId="{C131BBEE-688F-428F-BF1E-47E340AC1EED}" dt="2024-05-14T23:23:34.104" v="61" actId="1076"/>
          <ac:picMkLst>
            <pc:docMk/>
            <pc:sldMk cId="1787387441" sldId="285"/>
            <ac:picMk id="12" creationId="{C09B061E-86FD-6C61-65A1-F980660D8AFC}"/>
          </ac:picMkLst>
        </pc:picChg>
      </pc:sldChg>
      <pc:sldChg chg="addSp delSp modSp del mod delAnim modAnim">
        <pc:chgData name="palak pastagiya" userId="7dbebefe13511675" providerId="LiveId" clId="{C131BBEE-688F-428F-BF1E-47E340AC1EED}" dt="2024-05-15T20:08:20.892" v="2500" actId="47"/>
        <pc:sldMkLst>
          <pc:docMk/>
          <pc:sldMk cId="3853077216" sldId="286"/>
        </pc:sldMkLst>
        <pc:spChg chg="mod">
          <ac:chgData name="palak pastagiya" userId="7dbebefe13511675" providerId="LiveId" clId="{C131BBEE-688F-428F-BF1E-47E340AC1EED}" dt="2024-05-15T14:17:46.970" v="1934" actId="20577"/>
          <ac:spMkLst>
            <pc:docMk/>
            <pc:sldMk cId="3853077216" sldId="286"/>
            <ac:spMk id="2" creationId="{DB3A589C-94C4-B005-415B-29971EFDCB57}"/>
          </ac:spMkLst>
        </pc:spChg>
        <pc:spChg chg="del">
          <ac:chgData name="palak pastagiya" userId="7dbebefe13511675" providerId="LiveId" clId="{C131BBEE-688F-428F-BF1E-47E340AC1EED}" dt="2024-05-14T21:55:03.959" v="15"/>
          <ac:spMkLst>
            <pc:docMk/>
            <pc:sldMk cId="3853077216" sldId="286"/>
            <ac:spMk id="3" creationId="{E3106CB0-20AF-1661-5BF0-8977CDD73F32}"/>
          </ac:spMkLst>
        </pc:spChg>
        <pc:spChg chg="add del mod">
          <ac:chgData name="palak pastagiya" userId="7dbebefe13511675" providerId="LiveId" clId="{C131BBEE-688F-428F-BF1E-47E340AC1EED}" dt="2024-05-14T21:57:58.112" v="20"/>
          <ac:spMkLst>
            <pc:docMk/>
            <pc:sldMk cId="3853077216" sldId="286"/>
            <ac:spMk id="6" creationId="{590136E5-E438-2E6C-E8F6-89754BA07D4B}"/>
          </ac:spMkLst>
        </pc:spChg>
        <pc:spChg chg="add del mod">
          <ac:chgData name="palak pastagiya" userId="7dbebefe13511675" providerId="LiveId" clId="{C131BBEE-688F-428F-BF1E-47E340AC1EED}" dt="2024-05-14T22:01:14.005" v="22"/>
          <ac:spMkLst>
            <pc:docMk/>
            <pc:sldMk cId="3853077216" sldId="286"/>
            <ac:spMk id="9" creationId="{CF702394-860B-C759-D8CF-BBFBBD54B209}"/>
          </ac:spMkLst>
        </pc:spChg>
        <pc:spChg chg="add del mod">
          <ac:chgData name="palak pastagiya" userId="7dbebefe13511675" providerId="LiveId" clId="{C131BBEE-688F-428F-BF1E-47E340AC1EED}" dt="2024-05-14T22:03:06.353" v="26"/>
          <ac:spMkLst>
            <pc:docMk/>
            <pc:sldMk cId="3853077216" sldId="286"/>
            <ac:spMk id="12" creationId="{C0124D2B-E69F-ED2F-21A2-2C7761C36252}"/>
          </ac:spMkLst>
        </pc:spChg>
        <pc:spChg chg="add del mod">
          <ac:chgData name="palak pastagiya" userId="7dbebefe13511675" providerId="LiveId" clId="{C131BBEE-688F-428F-BF1E-47E340AC1EED}" dt="2024-05-14T22:04:25.084" v="29"/>
          <ac:spMkLst>
            <pc:docMk/>
            <pc:sldMk cId="3853077216" sldId="286"/>
            <ac:spMk id="15" creationId="{6C34842E-03AB-728A-2120-BC332E11D6B8}"/>
          </ac:spMkLst>
        </pc:spChg>
        <pc:picChg chg="add del mod">
          <ac:chgData name="palak pastagiya" userId="7dbebefe13511675" providerId="LiveId" clId="{C131BBEE-688F-428F-BF1E-47E340AC1EED}" dt="2024-05-15T20:04:54.555" v="2484" actId="478"/>
          <ac:picMkLst>
            <pc:docMk/>
            <pc:sldMk cId="3853077216" sldId="286"/>
            <ac:picMk id="3" creationId="{07CEF8C2-EC88-21B5-30F4-847CE85E079A}"/>
          </ac:picMkLst>
        </pc:picChg>
        <pc:picChg chg="add del mod">
          <ac:chgData name="palak pastagiya" userId="7dbebefe13511675" providerId="LiveId" clId="{C131BBEE-688F-428F-BF1E-47E340AC1EED}" dt="2024-05-15T20:05:48.252" v="2486" actId="478"/>
          <ac:picMkLst>
            <pc:docMk/>
            <pc:sldMk cId="3853077216" sldId="286"/>
            <ac:picMk id="4" creationId="{37ED30DB-8232-7263-01F8-B7D3EF2B48A4}"/>
          </ac:picMkLst>
        </pc:picChg>
        <pc:picChg chg="add del mod">
          <ac:chgData name="palak pastagiya" userId="7dbebefe13511675" providerId="LiveId" clId="{C131BBEE-688F-428F-BF1E-47E340AC1EED}" dt="2024-05-14T21:56:51.343" v="19" actId="478"/>
          <ac:picMkLst>
            <pc:docMk/>
            <pc:sldMk cId="3853077216" sldId="286"/>
            <ac:picMk id="4" creationId="{3FE348F5-8497-C4E0-A17E-F7EA81B5D3E3}"/>
          </ac:picMkLst>
        </pc:picChg>
        <pc:picChg chg="add del mod">
          <ac:chgData name="palak pastagiya" userId="7dbebefe13511675" providerId="LiveId" clId="{C131BBEE-688F-428F-BF1E-47E340AC1EED}" dt="2024-05-15T20:06:51.497" v="2488" actId="21"/>
          <ac:picMkLst>
            <pc:docMk/>
            <pc:sldMk cId="3853077216" sldId="286"/>
            <ac:picMk id="5" creationId="{BFFF9B2C-F01B-B8B1-FCA0-AD9351EF95AF}"/>
          </ac:picMkLst>
        </pc:picChg>
        <pc:picChg chg="add del mod">
          <ac:chgData name="palak pastagiya" userId="7dbebefe13511675" providerId="LiveId" clId="{C131BBEE-688F-428F-BF1E-47E340AC1EED}" dt="2024-05-14T21:58:12.783" v="21" actId="478"/>
          <ac:picMkLst>
            <pc:docMk/>
            <pc:sldMk cId="3853077216" sldId="286"/>
            <ac:picMk id="7" creationId="{8CD6697D-9B30-A2B4-63E8-E80E9609D4F2}"/>
          </ac:picMkLst>
        </pc:picChg>
        <pc:picChg chg="add del mod">
          <ac:chgData name="palak pastagiya" userId="7dbebefe13511675" providerId="LiveId" clId="{C131BBEE-688F-428F-BF1E-47E340AC1EED}" dt="2024-05-14T22:02:19.361" v="25" actId="478"/>
          <ac:picMkLst>
            <pc:docMk/>
            <pc:sldMk cId="3853077216" sldId="286"/>
            <ac:picMk id="10" creationId="{08A277A5-EBC0-E184-C838-6215E276D37F}"/>
          </ac:picMkLst>
        </pc:picChg>
        <pc:picChg chg="add del mod">
          <ac:chgData name="palak pastagiya" userId="7dbebefe13511675" providerId="LiveId" clId="{C131BBEE-688F-428F-BF1E-47E340AC1EED}" dt="2024-05-14T22:03:45.284" v="28" actId="478"/>
          <ac:picMkLst>
            <pc:docMk/>
            <pc:sldMk cId="3853077216" sldId="286"/>
            <ac:picMk id="13" creationId="{D1CBCDED-DB71-90C0-00A8-68F6692F5ED5}"/>
          </ac:picMkLst>
        </pc:picChg>
        <pc:picChg chg="add mod">
          <ac:chgData name="palak pastagiya" userId="7dbebefe13511675" providerId="LiveId" clId="{C131BBEE-688F-428F-BF1E-47E340AC1EED}" dt="2024-05-14T22:05:10.683" v="35" actId="14100"/>
          <ac:picMkLst>
            <pc:docMk/>
            <pc:sldMk cId="3853077216" sldId="286"/>
            <ac:picMk id="16" creationId="{CA6E561A-20A9-5685-DC8A-007F78897B68}"/>
          </ac:picMkLst>
        </pc:picChg>
      </pc:sldChg>
      <pc:sldChg chg="addSp delSp modSp mod delAnim modAnim">
        <pc:chgData name="palak pastagiya" userId="7dbebefe13511675" providerId="LiveId" clId="{C131BBEE-688F-428F-BF1E-47E340AC1EED}" dt="2024-05-15T20:33:41.334" v="2836" actId="255"/>
        <pc:sldMkLst>
          <pc:docMk/>
          <pc:sldMk cId="1181521535" sldId="287"/>
        </pc:sldMkLst>
        <pc:spChg chg="mod">
          <ac:chgData name="palak pastagiya" userId="7dbebefe13511675" providerId="LiveId" clId="{C131BBEE-688F-428F-BF1E-47E340AC1EED}" dt="2024-05-15T20:26:39.341" v="2762" actId="113"/>
          <ac:spMkLst>
            <pc:docMk/>
            <pc:sldMk cId="1181521535" sldId="287"/>
            <ac:spMk id="2" creationId="{0522AA0D-5573-658D-8D08-7D1DD3A3F148}"/>
          </ac:spMkLst>
        </pc:spChg>
        <pc:spChg chg="del">
          <ac:chgData name="palak pastagiya" userId="7dbebefe13511675" providerId="LiveId" clId="{C131BBEE-688F-428F-BF1E-47E340AC1EED}" dt="2024-05-14T23:22:13.358" v="56"/>
          <ac:spMkLst>
            <pc:docMk/>
            <pc:sldMk cId="1181521535" sldId="287"/>
            <ac:spMk id="3" creationId="{9A948381-CDEA-E111-7A51-6670CC8CAFEF}"/>
          </ac:spMkLst>
        </pc:spChg>
        <pc:spChg chg="add del mod">
          <ac:chgData name="palak pastagiya" userId="7dbebefe13511675" providerId="LiveId" clId="{C131BBEE-688F-428F-BF1E-47E340AC1EED}" dt="2024-05-14T23:28:24.683" v="62" actId="22"/>
          <ac:spMkLst>
            <pc:docMk/>
            <pc:sldMk cId="1181521535" sldId="287"/>
            <ac:spMk id="6" creationId="{39BB7578-780F-A696-DC34-56CA3890B9FD}"/>
          </ac:spMkLst>
        </pc:spChg>
        <pc:spChg chg="add mod">
          <ac:chgData name="palak pastagiya" userId="7dbebefe13511675" providerId="LiveId" clId="{C131BBEE-688F-428F-BF1E-47E340AC1EED}" dt="2024-05-15T20:33:41.334" v="2836" actId="255"/>
          <ac:spMkLst>
            <pc:docMk/>
            <pc:sldMk cId="1181521535" sldId="287"/>
            <ac:spMk id="10" creationId="{A5E5B3E4-C210-29DC-84EC-B6D628DC9053}"/>
          </ac:spMkLst>
        </pc:spChg>
        <pc:picChg chg="add del mod">
          <ac:chgData name="palak pastagiya" userId="7dbebefe13511675" providerId="LiveId" clId="{C131BBEE-688F-428F-BF1E-47E340AC1EED}" dt="2024-05-14T23:23:27.569" v="59" actId="21"/>
          <ac:picMkLst>
            <pc:docMk/>
            <pc:sldMk cId="1181521535" sldId="287"/>
            <ac:picMk id="4" creationId="{C09B061E-86FD-6C61-65A1-F980660D8AFC}"/>
          </ac:picMkLst>
        </pc:picChg>
        <pc:picChg chg="add del mod ord">
          <ac:chgData name="palak pastagiya" userId="7dbebefe13511675" providerId="LiveId" clId="{C131BBEE-688F-428F-BF1E-47E340AC1EED}" dt="2024-05-14T23:29:58.137" v="64" actId="478"/>
          <ac:picMkLst>
            <pc:docMk/>
            <pc:sldMk cId="1181521535" sldId="287"/>
            <ac:picMk id="8" creationId="{AD71A53B-4E8A-3E1D-F97F-F7DD0AC60C14}"/>
          </ac:picMkLst>
        </pc:picChg>
      </pc:sldChg>
      <pc:sldChg chg="addSp delSp modSp mod">
        <pc:chgData name="palak pastagiya" userId="7dbebefe13511675" providerId="LiveId" clId="{C131BBEE-688F-428F-BF1E-47E340AC1EED}" dt="2024-05-15T20:37:21.619" v="3073" actId="20577"/>
        <pc:sldMkLst>
          <pc:docMk/>
          <pc:sldMk cId="124300822" sldId="288"/>
        </pc:sldMkLst>
        <pc:spChg chg="mod">
          <ac:chgData name="palak pastagiya" userId="7dbebefe13511675" providerId="LiveId" clId="{C131BBEE-688F-428F-BF1E-47E340AC1EED}" dt="2024-05-15T20:26:51.701" v="2764" actId="113"/>
          <ac:spMkLst>
            <pc:docMk/>
            <pc:sldMk cId="124300822" sldId="288"/>
            <ac:spMk id="2" creationId="{BB54755B-7FBF-0272-E996-768A0446F90F}"/>
          </ac:spMkLst>
        </pc:spChg>
        <pc:spChg chg="del mod">
          <ac:chgData name="palak pastagiya" userId="7dbebefe13511675" providerId="LiveId" clId="{C131BBEE-688F-428F-BF1E-47E340AC1EED}" dt="2024-05-15T20:33:53.877" v="2837" actId="21"/>
          <ac:spMkLst>
            <pc:docMk/>
            <pc:sldMk cId="124300822" sldId="288"/>
            <ac:spMk id="3" creationId="{045BB0D8-6660-CF7A-FBA4-06748A49CB2C}"/>
          </ac:spMkLst>
        </pc:spChg>
        <pc:spChg chg="add mod">
          <ac:chgData name="palak pastagiya" userId="7dbebefe13511675" providerId="LiveId" clId="{C131BBEE-688F-428F-BF1E-47E340AC1EED}" dt="2024-05-15T20:37:21.619" v="3073" actId="20577"/>
          <ac:spMkLst>
            <pc:docMk/>
            <pc:sldMk cId="124300822" sldId="288"/>
            <ac:spMk id="5" creationId="{87C66299-E511-5A4E-673F-201F8709C84F}"/>
          </ac:spMkLst>
        </pc:spChg>
      </pc:sldChg>
      <pc:sldChg chg="addSp delSp modSp new mod">
        <pc:chgData name="palak pastagiya" userId="7dbebefe13511675" providerId="LiveId" clId="{C131BBEE-688F-428F-BF1E-47E340AC1EED}" dt="2024-05-15T15:13:53.522" v="2135" actId="207"/>
        <pc:sldMkLst>
          <pc:docMk/>
          <pc:sldMk cId="465684805" sldId="289"/>
        </pc:sldMkLst>
        <pc:spChg chg="mod">
          <ac:chgData name="palak pastagiya" userId="7dbebefe13511675" providerId="LiveId" clId="{C131BBEE-688F-428F-BF1E-47E340AC1EED}" dt="2024-05-15T15:13:53.522" v="2135" actId="207"/>
          <ac:spMkLst>
            <pc:docMk/>
            <pc:sldMk cId="465684805" sldId="289"/>
            <ac:spMk id="2" creationId="{2196ACA3-94D3-0817-66F3-07FA973756A3}"/>
          </ac:spMkLst>
        </pc:spChg>
        <pc:spChg chg="del">
          <ac:chgData name="palak pastagiya" userId="7dbebefe13511675" providerId="LiveId" clId="{C131BBEE-688F-428F-BF1E-47E340AC1EED}" dt="2024-05-14T23:54:51.994" v="215"/>
          <ac:spMkLst>
            <pc:docMk/>
            <pc:sldMk cId="465684805" sldId="289"/>
            <ac:spMk id="3" creationId="{516DAF19-3849-6175-6E14-75383FB42939}"/>
          </ac:spMkLst>
        </pc:spChg>
        <pc:spChg chg="add del mod">
          <ac:chgData name="palak pastagiya" userId="7dbebefe13511675" providerId="LiveId" clId="{C131BBEE-688F-428F-BF1E-47E340AC1EED}" dt="2024-05-15T14:02:08.464" v="1912" actId="22"/>
          <ac:spMkLst>
            <pc:docMk/>
            <pc:sldMk cId="465684805" sldId="289"/>
            <ac:spMk id="6" creationId="{E98CA08D-92E0-0BEF-72DD-FD0A3A5B3790}"/>
          </ac:spMkLst>
        </pc:spChg>
        <pc:picChg chg="add del mod">
          <ac:chgData name="palak pastagiya" userId="7dbebefe13511675" providerId="LiveId" clId="{C131BBEE-688F-428F-BF1E-47E340AC1EED}" dt="2024-05-14T23:55:19.337" v="219" actId="478"/>
          <ac:picMkLst>
            <pc:docMk/>
            <pc:sldMk cId="465684805" sldId="289"/>
            <ac:picMk id="4" creationId="{2AC33CDB-735C-885C-F175-19398CD92B6D}"/>
          </ac:picMkLst>
        </pc:picChg>
        <pc:picChg chg="add mod ord">
          <ac:chgData name="palak pastagiya" userId="7dbebefe13511675" providerId="LiveId" clId="{C131BBEE-688F-428F-BF1E-47E340AC1EED}" dt="2024-05-15T14:16:31.663" v="1926" actId="14100"/>
          <ac:picMkLst>
            <pc:docMk/>
            <pc:sldMk cId="465684805" sldId="289"/>
            <ac:picMk id="4" creationId="{81128003-2CB3-41CF-290F-60184A8FA132}"/>
          </ac:picMkLst>
        </pc:picChg>
      </pc:sldChg>
      <pc:sldChg chg="addSp delSp modSp new del mod">
        <pc:chgData name="palak pastagiya" userId="7dbebefe13511675" providerId="LiveId" clId="{C131BBEE-688F-428F-BF1E-47E340AC1EED}" dt="2024-05-14T23:37:08.978" v="100" actId="47"/>
        <pc:sldMkLst>
          <pc:docMk/>
          <pc:sldMk cId="3107725330" sldId="289"/>
        </pc:sldMkLst>
        <pc:spChg chg="del">
          <ac:chgData name="palak pastagiya" userId="7dbebefe13511675" providerId="LiveId" clId="{C131BBEE-688F-428F-BF1E-47E340AC1EED}" dt="2024-05-14T23:35:22.899" v="96"/>
          <ac:spMkLst>
            <pc:docMk/>
            <pc:sldMk cId="3107725330" sldId="289"/>
            <ac:spMk id="3" creationId="{E5CEEDFB-ABBB-62BD-DF70-B8B4FC5EB0F5}"/>
          </ac:spMkLst>
        </pc:spChg>
        <pc:spChg chg="add mod">
          <ac:chgData name="palak pastagiya" userId="7dbebefe13511675" providerId="LiveId" clId="{C131BBEE-688F-428F-BF1E-47E340AC1EED}" dt="2024-05-14T23:37:07.338" v="99" actId="21"/>
          <ac:spMkLst>
            <pc:docMk/>
            <pc:sldMk cId="3107725330" sldId="289"/>
            <ac:spMk id="5" creationId="{5DBE1F89-4943-AF40-2B7E-0BF326F05FA6}"/>
          </ac:spMkLst>
        </pc:spChg>
        <pc:picChg chg="add del mod">
          <ac:chgData name="palak pastagiya" userId="7dbebefe13511675" providerId="LiveId" clId="{C131BBEE-688F-428F-BF1E-47E340AC1EED}" dt="2024-05-14T23:37:07.338" v="99" actId="21"/>
          <ac:picMkLst>
            <pc:docMk/>
            <pc:sldMk cId="3107725330" sldId="289"/>
            <ac:picMk id="9" creationId="{1299E260-6C28-2322-9F30-F4D9B99A4178}"/>
          </ac:picMkLst>
        </pc:picChg>
      </pc:sldChg>
      <pc:sldChg chg="delSp modSp new mod">
        <pc:chgData name="palak pastagiya" userId="7dbebefe13511675" providerId="LiveId" clId="{C131BBEE-688F-428F-BF1E-47E340AC1EED}" dt="2024-05-15T20:38:34.231" v="3081" actId="207"/>
        <pc:sldMkLst>
          <pc:docMk/>
          <pc:sldMk cId="932461493" sldId="290"/>
        </pc:sldMkLst>
        <pc:spChg chg="del">
          <ac:chgData name="palak pastagiya" userId="7dbebefe13511675" providerId="LiveId" clId="{C131BBEE-688F-428F-BF1E-47E340AC1EED}" dt="2024-05-15T03:24:27.576" v="1907" actId="478"/>
          <ac:spMkLst>
            <pc:docMk/>
            <pc:sldMk cId="932461493" sldId="290"/>
            <ac:spMk id="2" creationId="{BCAF343C-7B7B-B184-B01F-2264EBE7C680}"/>
          </ac:spMkLst>
        </pc:spChg>
        <pc:spChg chg="mod">
          <ac:chgData name="palak pastagiya" userId="7dbebefe13511675" providerId="LiveId" clId="{C131BBEE-688F-428F-BF1E-47E340AC1EED}" dt="2024-05-15T20:38:34.231" v="3081" actId="207"/>
          <ac:spMkLst>
            <pc:docMk/>
            <pc:sldMk cId="932461493" sldId="290"/>
            <ac:spMk id="3" creationId="{6F123D35-5453-EBD8-13AC-5B3CAA087065}"/>
          </ac:spMkLst>
        </pc:spChg>
      </pc:sldChg>
      <pc:sldChg chg="addSp delSp modSp new mod">
        <pc:chgData name="palak pastagiya" userId="7dbebefe13511675" providerId="LiveId" clId="{C131BBEE-688F-428F-BF1E-47E340AC1EED}" dt="2024-05-15T15:13:10.912" v="2129" actId="113"/>
        <pc:sldMkLst>
          <pc:docMk/>
          <pc:sldMk cId="598370979" sldId="291"/>
        </pc:sldMkLst>
        <pc:spChg chg="mod">
          <ac:chgData name="palak pastagiya" userId="7dbebefe13511675" providerId="LiveId" clId="{C131BBEE-688F-428F-BF1E-47E340AC1EED}" dt="2024-05-15T15:13:10.912" v="2129" actId="113"/>
          <ac:spMkLst>
            <pc:docMk/>
            <pc:sldMk cId="598370979" sldId="291"/>
            <ac:spMk id="2" creationId="{361A0E85-3D6C-49B8-1362-DC8C27EAC847}"/>
          </ac:spMkLst>
        </pc:spChg>
        <pc:spChg chg="del">
          <ac:chgData name="palak pastagiya" userId="7dbebefe13511675" providerId="LiveId" clId="{C131BBEE-688F-428F-BF1E-47E340AC1EED}" dt="2024-05-15T14:20:29.046" v="1940"/>
          <ac:spMkLst>
            <pc:docMk/>
            <pc:sldMk cId="598370979" sldId="291"/>
            <ac:spMk id="3" creationId="{C928D98C-0D2F-A942-636E-46E354567344}"/>
          </ac:spMkLst>
        </pc:spChg>
        <pc:spChg chg="add del mod">
          <ac:chgData name="palak pastagiya" userId="7dbebefe13511675" providerId="LiveId" clId="{C131BBEE-688F-428F-BF1E-47E340AC1EED}" dt="2024-05-15T14:22:58.480" v="1981"/>
          <ac:spMkLst>
            <pc:docMk/>
            <pc:sldMk cId="598370979" sldId="291"/>
            <ac:spMk id="6" creationId="{E8F046C8-1EE3-2389-5079-283A87A9FAF6}"/>
          </ac:spMkLst>
        </pc:spChg>
        <pc:spChg chg="add del mod">
          <ac:chgData name="palak pastagiya" userId="7dbebefe13511675" providerId="LiveId" clId="{C131BBEE-688F-428F-BF1E-47E340AC1EED}" dt="2024-05-15T14:24:52.597" v="1994"/>
          <ac:spMkLst>
            <pc:docMk/>
            <pc:sldMk cId="598370979" sldId="291"/>
            <ac:spMk id="9" creationId="{3086240F-E1CD-4B01-911F-F9EBB5CDCCB4}"/>
          </ac:spMkLst>
        </pc:spChg>
        <pc:spChg chg="add mod">
          <ac:chgData name="palak pastagiya" userId="7dbebefe13511675" providerId="LiveId" clId="{C131BBEE-688F-428F-BF1E-47E340AC1EED}" dt="2024-05-15T14:47:21.641" v="2096" actId="1076"/>
          <ac:spMkLst>
            <pc:docMk/>
            <pc:sldMk cId="598370979" sldId="291"/>
            <ac:spMk id="11" creationId="{30E059DD-EABB-F1C4-09CC-B6D016DA28B9}"/>
          </ac:spMkLst>
        </pc:spChg>
        <pc:spChg chg="add del mod">
          <ac:chgData name="palak pastagiya" userId="7dbebefe13511675" providerId="LiveId" clId="{C131BBEE-688F-428F-BF1E-47E340AC1EED}" dt="2024-05-15T14:46:48.688" v="2093" actId="478"/>
          <ac:spMkLst>
            <pc:docMk/>
            <pc:sldMk cId="598370979" sldId="291"/>
            <ac:spMk id="12" creationId="{E400DC6C-77F7-502C-E96E-0E8F43CE6207}"/>
          </ac:spMkLst>
        </pc:spChg>
        <pc:picChg chg="add del">
          <ac:chgData name="palak pastagiya" userId="7dbebefe13511675" providerId="LiveId" clId="{C131BBEE-688F-428F-BF1E-47E340AC1EED}" dt="2024-05-15T14:23:03.918" v="1983" actId="478"/>
          <ac:picMkLst>
            <pc:docMk/>
            <pc:sldMk cId="598370979" sldId="291"/>
            <ac:picMk id="5" creationId="{E9B08544-93D8-FE44-494A-9818F67E1199}"/>
          </ac:picMkLst>
        </pc:picChg>
        <pc:picChg chg="add del mod">
          <ac:chgData name="palak pastagiya" userId="7dbebefe13511675" providerId="LiveId" clId="{C131BBEE-688F-428F-BF1E-47E340AC1EED}" dt="2024-05-15T14:24:42.454" v="1993" actId="478"/>
          <ac:picMkLst>
            <pc:docMk/>
            <pc:sldMk cId="598370979" sldId="291"/>
            <ac:picMk id="7" creationId="{05274D85-66D7-5492-E5A7-E5B67F1A5578}"/>
          </ac:picMkLst>
        </pc:picChg>
        <pc:picChg chg="add mod">
          <ac:chgData name="palak pastagiya" userId="7dbebefe13511675" providerId="LiveId" clId="{C131BBEE-688F-428F-BF1E-47E340AC1EED}" dt="2024-05-15T14:47:27.379" v="2097" actId="14100"/>
          <ac:picMkLst>
            <pc:docMk/>
            <pc:sldMk cId="598370979" sldId="291"/>
            <ac:picMk id="13" creationId="{622D23D0-C30B-62CC-F670-C64C497574D6}"/>
          </ac:picMkLst>
        </pc:picChg>
        <pc:picChg chg="add del mod">
          <ac:chgData name="palak pastagiya" userId="7dbebefe13511675" providerId="LiveId" clId="{C131BBEE-688F-428F-BF1E-47E340AC1EED}" dt="2024-05-15T14:22:27.210" v="1979" actId="478"/>
          <ac:picMkLst>
            <pc:docMk/>
            <pc:sldMk cId="598370979" sldId="291"/>
            <ac:picMk id="2050" creationId="{A93193CF-5846-CC0E-0655-534412456D3C}"/>
          </ac:picMkLst>
        </pc:picChg>
        <pc:picChg chg="add del mod">
          <ac:chgData name="palak pastagiya" userId="7dbebefe13511675" providerId="LiveId" clId="{C131BBEE-688F-428F-BF1E-47E340AC1EED}" dt="2024-05-15T14:24:56.969" v="1996" actId="478"/>
          <ac:picMkLst>
            <pc:docMk/>
            <pc:sldMk cId="598370979" sldId="291"/>
            <ac:picMk id="2052" creationId="{41FC5ED9-AF9E-75C8-8C18-4252CED1BB4E}"/>
          </ac:picMkLst>
        </pc:picChg>
        <pc:picChg chg="add del mod">
          <ac:chgData name="palak pastagiya" userId="7dbebefe13511675" providerId="LiveId" clId="{C131BBEE-688F-428F-BF1E-47E340AC1EED}" dt="2024-05-15T14:45:22.054" v="2080" actId="478"/>
          <ac:picMkLst>
            <pc:docMk/>
            <pc:sldMk cId="598370979" sldId="291"/>
            <ac:picMk id="2054" creationId="{6DC25C13-AB39-A4DA-6D8D-CB12BC8DC89B}"/>
          </ac:picMkLst>
        </pc:picChg>
        <pc:picChg chg="add del mod">
          <ac:chgData name="palak pastagiya" userId="7dbebefe13511675" providerId="LiveId" clId="{C131BBEE-688F-428F-BF1E-47E340AC1EED}" dt="2024-05-15T14:41:54.532" v="2074" actId="478"/>
          <ac:picMkLst>
            <pc:docMk/>
            <pc:sldMk cId="598370979" sldId="291"/>
            <ac:picMk id="2056" creationId="{D541BF74-0B87-09F8-62D3-7111E148DB85}"/>
          </ac:picMkLst>
        </pc:picChg>
      </pc:sldChg>
      <pc:sldChg chg="addSp delSp modSp new mod">
        <pc:chgData name="palak pastagiya" userId="7dbebefe13511675" providerId="LiveId" clId="{C131BBEE-688F-428F-BF1E-47E340AC1EED}" dt="2024-05-15T15:18:37.442" v="2470" actId="20577"/>
        <pc:sldMkLst>
          <pc:docMk/>
          <pc:sldMk cId="2738854579" sldId="292"/>
        </pc:sldMkLst>
        <pc:spChg chg="mod">
          <ac:chgData name="palak pastagiya" userId="7dbebefe13511675" providerId="LiveId" clId="{C131BBEE-688F-428F-BF1E-47E340AC1EED}" dt="2024-05-15T15:13:18.822" v="2130" actId="113"/>
          <ac:spMkLst>
            <pc:docMk/>
            <pc:sldMk cId="2738854579" sldId="292"/>
            <ac:spMk id="2" creationId="{D5791580-685A-A3CF-D558-83AE13FD9FE1}"/>
          </ac:spMkLst>
        </pc:spChg>
        <pc:spChg chg="del">
          <ac:chgData name="palak pastagiya" userId="7dbebefe13511675" providerId="LiveId" clId="{C131BBEE-688F-428F-BF1E-47E340AC1EED}" dt="2024-05-15T14:26:18.375" v="1998"/>
          <ac:spMkLst>
            <pc:docMk/>
            <pc:sldMk cId="2738854579" sldId="292"/>
            <ac:spMk id="3" creationId="{BEF869DE-FCD0-8A3D-A0E1-2AA7C6ECD5BC}"/>
          </ac:spMkLst>
        </pc:spChg>
        <pc:spChg chg="add mod">
          <ac:chgData name="palak pastagiya" userId="7dbebefe13511675" providerId="LiveId" clId="{C131BBEE-688F-428F-BF1E-47E340AC1EED}" dt="2024-05-15T15:18:37.442" v="2470" actId="20577"/>
          <ac:spMkLst>
            <pc:docMk/>
            <pc:sldMk cId="2738854579" sldId="292"/>
            <ac:spMk id="5" creationId="{4A59229F-CF2C-2FAD-8AB0-3ABB8E93A7AF}"/>
          </ac:spMkLst>
        </pc:spChg>
        <pc:picChg chg="add mod">
          <ac:chgData name="palak pastagiya" userId="7dbebefe13511675" providerId="LiveId" clId="{C131BBEE-688F-428F-BF1E-47E340AC1EED}" dt="2024-05-15T14:28:58.284" v="2012" actId="14100"/>
          <ac:picMkLst>
            <pc:docMk/>
            <pc:sldMk cId="2738854579" sldId="292"/>
            <ac:picMk id="3074" creationId="{0522907F-2D40-7378-96BF-EC5E14CBDD88}"/>
          </ac:picMkLst>
        </pc:picChg>
      </pc:sldChg>
      <pc:sldChg chg="addSp delSp modSp new del">
        <pc:chgData name="palak pastagiya" userId="7dbebefe13511675" providerId="LiveId" clId="{C131BBEE-688F-428F-BF1E-47E340AC1EED}" dt="2024-05-15T14:47:30.201" v="2098" actId="47"/>
        <pc:sldMkLst>
          <pc:docMk/>
          <pc:sldMk cId="623688913" sldId="293"/>
        </pc:sldMkLst>
        <pc:spChg chg="del">
          <ac:chgData name="palak pastagiya" userId="7dbebefe13511675" providerId="LiveId" clId="{C131BBEE-688F-428F-BF1E-47E340AC1EED}" dt="2024-05-15T14:45:00.189" v="2076"/>
          <ac:spMkLst>
            <pc:docMk/>
            <pc:sldMk cId="623688913" sldId="293"/>
            <ac:spMk id="3" creationId="{29B7146B-9037-721B-FC4A-64788DF5D0EB}"/>
          </ac:spMkLst>
        </pc:spChg>
        <pc:picChg chg="add mod">
          <ac:chgData name="palak pastagiya" userId="7dbebefe13511675" providerId="LiveId" clId="{C131BBEE-688F-428F-BF1E-47E340AC1EED}" dt="2024-05-15T14:45:16.412" v="2079" actId="14100"/>
          <ac:picMkLst>
            <pc:docMk/>
            <pc:sldMk cId="623688913" sldId="293"/>
            <ac:picMk id="5122" creationId="{0DA395EC-997F-4A5D-5FF4-42C8335879FE}"/>
          </ac:picMkLst>
        </pc:picChg>
      </pc:sldChg>
      <pc:sldChg chg="new del">
        <pc:chgData name="palak pastagiya" userId="7dbebefe13511675" providerId="LiveId" clId="{C131BBEE-688F-428F-BF1E-47E340AC1EED}" dt="2024-05-15T15:22:44.059" v="2472" actId="680"/>
        <pc:sldMkLst>
          <pc:docMk/>
          <pc:sldMk cId="2128775448" sldId="293"/>
        </pc:sldMkLst>
      </pc:sldChg>
      <pc:sldChg chg="addSp delSp modSp new mod">
        <pc:chgData name="palak pastagiya" userId="7dbebefe13511675" providerId="LiveId" clId="{C131BBEE-688F-428F-BF1E-47E340AC1EED}" dt="2024-05-15T20:25:53.811" v="2756" actId="207"/>
        <pc:sldMkLst>
          <pc:docMk/>
          <pc:sldMk cId="2787004582" sldId="293"/>
        </pc:sldMkLst>
        <pc:spChg chg="mod">
          <ac:chgData name="palak pastagiya" userId="7dbebefe13511675" providerId="LiveId" clId="{C131BBEE-688F-428F-BF1E-47E340AC1EED}" dt="2024-05-15T20:25:47.369" v="2755" actId="207"/>
          <ac:spMkLst>
            <pc:docMk/>
            <pc:sldMk cId="2787004582" sldId="293"/>
            <ac:spMk id="2" creationId="{A0C87C14-7899-6AC3-DD9A-CFAE2FC33BC9}"/>
          </ac:spMkLst>
        </pc:spChg>
        <pc:spChg chg="del">
          <ac:chgData name="palak pastagiya" userId="7dbebefe13511675" providerId="LiveId" clId="{C131BBEE-688F-428F-BF1E-47E340AC1EED}" dt="2024-05-15T15:22:48.861" v="2474"/>
          <ac:spMkLst>
            <pc:docMk/>
            <pc:sldMk cId="2787004582" sldId="293"/>
            <ac:spMk id="3" creationId="{EAC92FAC-5775-3418-1CDE-99F79530A4D6}"/>
          </ac:spMkLst>
        </pc:spChg>
        <pc:spChg chg="add del mod">
          <ac:chgData name="palak pastagiya" userId="7dbebefe13511675" providerId="LiveId" clId="{C131BBEE-688F-428F-BF1E-47E340AC1EED}" dt="2024-05-15T15:24:16.836" v="2477" actId="22"/>
          <ac:spMkLst>
            <pc:docMk/>
            <pc:sldMk cId="2787004582" sldId="293"/>
            <ac:spMk id="6" creationId="{8B759BB9-CFD5-538B-AEC5-1A4EE8C7683B}"/>
          </ac:spMkLst>
        </pc:spChg>
        <pc:spChg chg="add mod">
          <ac:chgData name="palak pastagiya" userId="7dbebefe13511675" providerId="LiveId" clId="{C131BBEE-688F-428F-BF1E-47E340AC1EED}" dt="2024-05-15T20:25:53.811" v="2756" actId="207"/>
          <ac:spMkLst>
            <pc:docMk/>
            <pc:sldMk cId="2787004582" sldId="293"/>
            <ac:spMk id="10" creationId="{C8AFF410-625D-B616-6485-D7307DED8529}"/>
          </ac:spMkLst>
        </pc:spChg>
        <pc:spChg chg="add del mod">
          <ac:chgData name="palak pastagiya" userId="7dbebefe13511675" providerId="LiveId" clId="{C131BBEE-688F-428F-BF1E-47E340AC1EED}" dt="2024-05-15T20:17:48.026" v="2545" actId="478"/>
          <ac:spMkLst>
            <pc:docMk/>
            <pc:sldMk cId="2787004582" sldId="293"/>
            <ac:spMk id="12" creationId="{E373B55C-AF83-6039-5A2A-3C51CBFE633F}"/>
          </ac:spMkLst>
        </pc:spChg>
        <pc:spChg chg="add del mod">
          <ac:chgData name="palak pastagiya" userId="7dbebefe13511675" providerId="LiveId" clId="{C131BBEE-688F-428F-BF1E-47E340AC1EED}" dt="2024-05-15T20:25:29.611" v="2752" actId="478"/>
          <ac:spMkLst>
            <pc:docMk/>
            <pc:sldMk cId="2787004582" sldId="293"/>
            <ac:spMk id="15" creationId="{F93AB299-0BB6-3ADC-C35F-4DA95B6B56B4}"/>
          </ac:spMkLst>
        </pc:spChg>
        <pc:picChg chg="add del">
          <ac:chgData name="palak pastagiya" userId="7dbebefe13511675" providerId="LiveId" clId="{C131BBEE-688F-428F-BF1E-47E340AC1EED}" dt="2024-05-15T15:24:20.130" v="2479" actId="478"/>
          <ac:picMkLst>
            <pc:docMk/>
            <pc:sldMk cId="2787004582" sldId="293"/>
            <ac:picMk id="5" creationId="{EEEF6D20-4F78-34E4-A109-F0B44F343E60}"/>
          </ac:picMkLst>
        </pc:picChg>
        <pc:picChg chg="add del mod ord">
          <ac:chgData name="palak pastagiya" userId="7dbebefe13511675" providerId="LiveId" clId="{C131BBEE-688F-428F-BF1E-47E340AC1EED}" dt="2024-05-15T20:17:26.972" v="2542" actId="21"/>
          <ac:picMkLst>
            <pc:docMk/>
            <pc:sldMk cId="2787004582" sldId="293"/>
            <ac:picMk id="8" creationId="{9B0D4C4D-2A8E-A02F-A87C-1A8726F0A1A7}"/>
          </ac:picMkLst>
        </pc:picChg>
        <pc:picChg chg="add del mod">
          <ac:chgData name="palak pastagiya" userId="7dbebefe13511675" providerId="LiveId" clId="{C131BBEE-688F-428F-BF1E-47E340AC1EED}" dt="2024-05-15T20:25:22.047" v="2750" actId="21"/>
          <ac:picMkLst>
            <pc:docMk/>
            <pc:sldMk cId="2787004582" sldId="293"/>
            <ac:picMk id="13" creationId="{9B0D4C4D-2A8E-A02F-A87C-1A8726F0A1A7}"/>
          </ac:picMkLst>
        </pc:picChg>
        <pc:picChg chg="add del mod">
          <ac:chgData name="palak pastagiya" userId="7dbebefe13511675" providerId="LiveId" clId="{C131BBEE-688F-428F-BF1E-47E340AC1EED}" dt="2024-05-15T15:24:10.878" v="2476" actId="478"/>
          <ac:picMkLst>
            <pc:docMk/>
            <pc:sldMk cId="2787004582" sldId="293"/>
            <ac:picMk id="6146" creationId="{0D3C3852-4FDA-FB14-3130-A525994B3104}"/>
          </ac:picMkLst>
        </pc:picChg>
      </pc:sldChg>
      <pc:sldChg chg="addSp delSp modSp new del mod">
        <pc:chgData name="palak pastagiya" userId="7dbebefe13511675" providerId="LiveId" clId="{C131BBEE-688F-428F-BF1E-47E340AC1EED}" dt="2024-05-15T20:37:46.044" v="3074" actId="47"/>
        <pc:sldMkLst>
          <pc:docMk/>
          <pc:sldMk cId="3159498353" sldId="294"/>
        </pc:sldMkLst>
        <pc:spChg chg="mod">
          <ac:chgData name="palak pastagiya" userId="7dbebefe13511675" providerId="LiveId" clId="{C131BBEE-688F-428F-BF1E-47E340AC1EED}" dt="2024-05-15T20:11:51.820" v="2504" actId="1076"/>
          <ac:spMkLst>
            <pc:docMk/>
            <pc:sldMk cId="3159498353" sldId="294"/>
            <ac:spMk id="2" creationId="{64F35BD4-D843-CC32-F621-042C3C29D138}"/>
          </ac:spMkLst>
        </pc:spChg>
        <pc:spChg chg="add del">
          <ac:chgData name="palak pastagiya" userId="7dbebefe13511675" providerId="LiveId" clId="{C131BBEE-688F-428F-BF1E-47E340AC1EED}" dt="2024-05-15T20:17:31.461" v="2543"/>
          <ac:spMkLst>
            <pc:docMk/>
            <pc:sldMk cId="3159498353" sldId="294"/>
            <ac:spMk id="3" creationId="{BACE283A-7E87-DC1E-2468-FA90B3EA1646}"/>
          </ac:spMkLst>
        </pc:spChg>
        <pc:spChg chg="add mod">
          <ac:chgData name="palak pastagiya" userId="7dbebefe13511675" providerId="LiveId" clId="{C131BBEE-688F-428F-BF1E-47E340AC1EED}" dt="2024-05-15T20:11:52.293" v="2505"/>
          <ac:spMkLst>
            <pc:docMk/>
            <pc:sldMk cId="3159498353" sldId="294"/>
            <ac:spMk id="4" creationId="{45AA8829-0E16-F6F5-2C19-F2D0AE81DA50}"/>
          </ac:spMkLst>
        </pc:spChg>
        <pc:spChg chg="add del mod">
          <ac:chgData name="palak pastagiya" userId="7dbebefe13511675" providerId="LiveId" clId="{C131BBEE-688F-428F-BF1E-47E340AC1EED}" dt="2024-05-15T20:25:25.277" v="2751"/>
          <ac:spMkLst>
            <pc:docMk/>
            <pc:sldMk cId="3159498353" sldId="294"/>
            <ac:spMk id="6" creationId="{2DA934DB-7247-13E2-4FCF-FE15FB19ECC0}"/>
          </ac:spMkLst>
        </pc:spChg>
        <pc:picChg chg="add del mod">
          <ac:chgData name="palak pastagiya" userId="7dbebefe13511675" providerId="LiveId" clId="{C131BBEE-688F-428F-BF1E-47E340AC1EED}" dt="2024-05-15T20:24:48.057" v="2744" actId="21"/>
          <ac:picMkLst>
            <pc:docMk/>
            <pc:sldMk cId="3159498353" sldId="294"/>
            <ac:picMk id="8" creationId="{9B0D4C4D-2A8E-A02F-A87C-1A8726F0A1A7}"/>
          </ac:picMkLst>
        </pc:picChg>
        <pc:picChg chg="add mod">
          <ac:chgData name="palak pastagiya" userId="7dbebefe13511675" providerId="LiveId" clId="{C131BBEE-688F-428F-BF1E-47E340AC1EED}" dt="2024-05-15T20:25:25.277" v="2751"/>
          <ac:picMkLst>
            <pc:docMk/>
            <pc:sldMk cId="3159498353" sldId="294"/>
            <ac:picMk id="13" creationId="{9B0D4C4D-2A8E-A02F-A87C-1A8726F0A1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OTP Verification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Created by Palak Pastagiya-S8039</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3BAB-EBB6-368C-CE97-7E27270C91F1}"/>
              </a:ext>
            </a:extLst>
          </p:cNvPr>
          <p:cNvSpPr>
            <a:spLocks noGrp="1"/>
          </p:cNvSpPr>
          <p:nvPr>
            <p:ph type="title"/>
          </p:nvPr>
        </p:nvSpPr>
        <p:spPr/>
        <p:txBody>
          <a:bodyPr>
            <a:normAutofit fontScale="90000"/>
          </a:bodyPr>
          <a:lstStyle/>
          <a:p>
            <a:r>
              <a:rPr lang="en-US" sz="4800" b="1" dirty="0">
                <a:solidFill>
                  <a:schemeClr val="tx1"/>
                </a:solidFill>
              </a:rPr>
              <a:t>GUI Results and Test cases</a:t>
            </a:r>
            <a:br>
              <a:rPr lang="en-US" sz="4800" b="1" dirty="0">
                <a:solidFill>
                  <a:schemeClr val="tx1"/>
                </a:solidFill>
              </a:rPr>
            </a:br>
            <a:endParaRPr lang="en-US" b="1" dirty="0">
              <a:solidFill>
                <a:schemeClr val="tx1"/>
              </a:solidFill>
            </a:endParaRPr>
          </a:p>
        </p:txBody>
      </p:sp>
      <p:pic>
        <p:nvPicPr>
          <p:cNvPr id="12" name="Screen Recording 3">
            <a:hlinkClick r:id="" action="ppaction://media"/>
            <a:extLst>
              <a:ext uri="{FF2B5EF4-FFF2-40B4-BE49-F238E27FC236}">
                <a16:creationId xmlns:a16="http://schemas.microsoft.com/office/drawing/2014/main" id="{C09B061E-86FD-6C61-65A1-F980660D8A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11011" y="1571625"/>
            <a:ext cx="6511737" cy="3714750"/>
          </a:xfrm>
        </p:spPr>
      </p:pic>
    </p:spTree>
    <p:extLst>
      <p:ext uri="{BB962C8B-B14F-4D97-AF65-F5344CB8AC3E}">
        <p14:creationId xmlns:p14="http://schemas.microsoft.com/office/powerpoint/2010/main" val="178738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2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AA0D-5573-658D-8D08-7D1DD3A3F148}"/>
              </a:ext>
            </a:extLst>
          </p:cNvPr>
          <p:cNvSpPr>
            <a:spLocks noGrp="1"/>
          </p:cNvSpPr>
          <p:nvPr>
            <p:ph type="title"/>
          </p:nvPr>
        </p:nvSpPr>
        <p:spPr/>
        <p:txBody>
          <a:bodyPr/>
          <a:lstStyle/>
          <a:p>
            <a:r>
              <a:rPr lang="en-US" b="1" dirty="0">
                <a:solidFill>
                  <a:schemeClr val="tx1"/>
                </a:solidFill>
              </a:rPr>
              <a:t>Challenges</a:t>
            </a:r>
          </a:p>
        </p:txBody>
      </p:sp>
      <p:sp>
        <p:nvSpPr>
          <p:cNvPr id="10" name="Content Placeholder 9">
            <a:extLst>
              <a:ext uri="{FF2B5EF4-FFF2-40B4-BE49-F238E27FC236}">
                <a16:creationId xmlns:a16="http://schemas.microsoft.com/office/drawing/2014/main" id="{A5E5B3E4-C210-29DC-84EC-B6D628DC9053}"/>
              </a:ext>
            </a:extLst>
          </p:cNvPr>
          <p:cNvSpPr>
            <a:spLocks noGrp="1"/>
          </p:cNvSpPr>
          <p:nvPr>
            <p:ph idx="1"/>
          </p:nvPr>
        </p:nvSpPr>
        <p:spPr/>
        <p:txBody>
          <a:bodyPr>
            <a:normAutofit/>
          </a:bodyPr>
          <a:lstStyle/>
          <a:p>
            <a:r>
              <a:rPr lang="en-US" sz="3200" dirty="0">
                <a:solidFill>
                  <a:schemeClr val="tx1"/>
                </a:solidFill>
              </a:rPr>
              <a:t>Security</a:t>
            </a:r>
          </a:p>
          <a:p>
            <a:r>
              <a:rPr lang="en-US" sz="3200" dirty="0">
                <a:solidFill>
                  <a:schemeClr val="tx1"/>
                </a:solidFill>
              </a:rPr>
              <a:t>Email delivery reliability</a:t>
            </a:r>
          </a:p>
          <a:p>
            <a:r>
              <a:rPr lang="en-US" sz="3200" dirty="0">
                <a:solidFill>
                  <a:schemeClr val="tx1"/>
                </a:solidFill>
              </a:rPr>
              <a:t>User Experience</a:t>
            </a:r>
          </a:p>
          <a:p>
            <a:r>
              <a:rPr lang="en-US" sz="3200" dirty="0">
                <a:solidFill>
                  <a:schemeClr val="tx1"/>
                </a:solidFill>
              </a:rPr>
              <a:t>Scalability</a:t>
            </a:r>
          </a:p>
        </p:txBody>
      </p:sp>
    </p:spTree>
    <p:extLst>
      <p:ext uri="{BB962C8B-B14F-4D97-AF65-F5344CB8AC3E}">
        <p14:creationId xmlns:p14="http://schemas.microsoft.com/office/powerpoint/2010/main" val="1181521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755B-7FBF-0272-E996-768A0446F90F}"/>
              </a:ext>
            </a:extLst>
          </p:cNvPr>
          <p:cNvSpPr>
            <a:spLocks noGrp="1"/>
          </p:cNvSpPr>
          <p:nvPr>
            <p:ph type="title"/>
          </p:nvPr>
        </p:nvSpPr>
        <p:spPr/>
        <p:txBody>
          <a:bodyPr/>
          <a:lstStyle/>
          <a:p>
            <a:r>
              <a:rPr lang="en-US" b="1" dirty="0">
                <a:solidFill>
                  <a:schemeClr val="tx1"/>
                </a:solidFill>
              </a:rPr>
              <a:t>Future scope</a:t>
            </a:r>
          </a:p>
        </p:txBody>
      </p:sp>
      <p:sp>
        <p:nvSpPr>
          <p:cNvPr id="5" name="Content Placeholder 4">
            <a:extLst>
              <a:ext uri="{FF2B5EF4-FFF2-40B4-BE49-F238E27FC236}">
                <a16:creationId xmlns:a16="http://schemas.microsoft.com/office/drawing/2014/main" id="{87C66299-E511-5A4E-673F-201F8709C84F}"/>
              </a:ext>
            </a:extLst>
          </p:cNvPr>
          <p:cNvSpPr>
            <a:spLocks noGrp="1"/>
          </p:cNvSpPr>
          <p:nvPr>
            <p:ph idx="1"/>
          </p:nvPr>
        </p:nvSpPr>
        <p:spPr/>
        <p:txBody>
          <a:bodyPr>
            <a:normAutofit/>
          </a:bodyPr>
          <a:lstStyle/>
          <a:p>
            <a:pPr marL="36900" indent="0">
              <a:buNone/>
            </a:pPr>
            <a:r>
              <a:rPr lang="en-US" sz="2800" dirty="0">
                <a:solidFill>
                  <a:schemeClr val="tx1"/>
                </a:solidFill>
              </a:rPr>
              <a:t>        In this OTP verification system we can enhance security with other authentication factors such as Biometric Integration, AI driven Authentication ,mobile authentication app to provide stronger user authentication. </a:t>
            </a:r>
          </a:p>
        </p:txBody>
      </p:sp>
    </p:spTree>
    <p:extLst>
      <p:ext uri="{BB962C8B-B14F-4D97-AF65-F5344CB8AC3E}">
        <p14:creationId xmlns:p14="http://schemas.microsoft.com/office/powerpoint/2010/main" val="12430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23D35-5453-EBD8-13AC-5B3CAA087065}"/>
              </a:ext>
            </a:extLst>
          </p:cNvPr>
          <p:cNvSpPr>
            <a:spLocks noGrp="1"/>
          </p:cNvSpPr>
          <p:nvPr>
            <p:ph idx="1"/>
          </p:nvPr>
        </p:nvSpPr>
        <p:spPr/>
        <p:txBody>
          <a:bodyPr>
            <a:normAutofit/>
          </a:bodyPr>
          <a:lstStyle/>
          <a:p>
            <a:pPr marL="36900" indent="0" algn="ctr">
              <a:buNone/>
            </a:pPr>
            <a:r>
              <a:rPr lang="en-US" sz="5400" dirty="0">
                <a:solidFill>
                  <a:schemeClr val="tx1"/>
                </a:solidFill>
              </a:rPr>
              <a:t>Thank You</a:t>
            </a:r>
          </a:p>
        </p:txBody>
      </p:sp>
    </p:spTree>
    <p:extLst>
      <p:ext uri="{BB962C8B-B14F-4D97-AF65-F5344CB8AC3E}">
        <p14:creationId xmlns:p14="http://schemas.microsoft.com/office/powerpoint/2010/main" val="93246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400" b="1"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Autofit/>
          </a:bodyPr>
          <a:lstStyle/>
          <a:p>
            <a:pPr marL="36900" lvl="0" indent="0">
              <a:buNone/>
            </a:pPr>
            <a:r>
              <a:rPr lang="en-US" sz="2800" dirty="0"/>
              <a:t>Project overview and scope</a:t>
            </a:r>
          </a:p>
          <a:p>
            <a:pPr marL="36900" lvl="0" indent="0">
              <a:buNone/>
            </a:pPr>
            <a:r>
              <a:rPr lang="en-US" sz="2800" dirty="0"/>
              <a:t>Business Problem</a:t>
            </a:r>
          </a:p>
          <a:p>
            <a:pPr marL="36900" lvl="0" indent="0">
              <a:buNone/>
            </a:pPr>
            <a:r>
              <a:rPr lang="en-US" sz="2800" dirty="0"/>
              <a:t>Technical Stacks</a:t>
            </a:r>
          </a:p>
          <a:p>
            <a:pPr marL="36900" lvl="0" indent="0">
              <a:buNone/>
            </a:pPr>
            <a:r>
              <a:rPr lang="en-US" sz="2800" dirty="0"/>
              <a:t>Project Architecture</a:t>
            </a:r>
          </a:p>
          <a:p>
            <a:pPr marL="36900" lvl="0" indent="0">
              <a:buNone/>
            </a:pPr>
            <a:r>
              <a:rPr lang="en-US" sz="2800" dirty="0"/>
              <a:t>GUI Results and Test cases</a:t>
            </a:r>
          </a:p>
          <a:p>
            <a:pPr marL="36900" lvl="0" indent="0">
              <a:buNone/>
            </a:pPr>
            <a:r>
              <a:rPr lang="en-US" sz="2800" dirty="0"/>
              <a:t>Project Code</a:t>
            </a:r>
          </a:p>
          <a:p>
            <a:pPr marL="36900" lvl="0" indent="0">
              <a:buNone/>
            </a:pPr>
            <a:r>
              <a:rPr lang="en-US" sz="2800" dirty="0"/>
              <a:t>Challenges</a:t>
            </a:r>
          </a:p>
          <a:p>
            <a:pPr marL="36900" lvl="0" indent="0">
              <a:buNone/>
            </a:pPr>
            <a:r>
              <a:rPr lang="en-US" sz="2800" dirty="0"/>
              <a:t>Future Scope</a:t>
            </a:r>
          </a:p>
          <a:p>
            <a:pPr marL="36900" lvl="0" indent="0">
              <a:buNone/>
            </a:pPr>
            <a:endParaRPr lang="en-US" sz="28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046-1D78-B879-5677-95B1F9DF9323}"/>
              </a:ext>
            </a:extLst>
          </p:cNvPr>
          <p:cNvSpPr>
            <a:spLocks noGrp="1"/>
          </p:cNvSpPr>
          <p:nvPr>
            <p:ph type="title"/>
          </p:nvPr>
        </p:nvSpPr>
        <p:spPr/>
        <p:txBody>
          <a:bodyPr/>
          <a:lstStyle/>
          <a:p>
            <a:r>
              <a:rPr lang="en-US" b="1" dirty="0">
                <a:solidFill>
                  <a:schemeClr val="tx1">
                    <a:lumMod val="95000"/>
                  </a:schemeClr>
                </a:solidFill>
              </a:rPr>
              <a:t>Project Introduction</a:t>
            </a:r>
          </a:p>
        </p:txBody>
      </p:sp>
      <p:sp>
        <p:nvSpPr>
          <p:cNvPr id="7" name="TextBox 6">
            <a:extLst>
              <a:ext uri="{FF2B5EF4-FFF2-40B4-BE49-F238E27FC236}">
                <a16:creationId xmlns:a16="http://schemas.microsoft.com/office/drawing/2014/main" id="{412DAE17-6978-CCAA-4E98-9C27FC2F1968}"/>
              </a:ext>
            </a:extLst>
          </p:cNvPr>
          <p:cNvSpPr txBox="1"/>
          <p:nvPr/>
        </p:nvSpPr>
        <p:spPr>
          <a:xfrm>
            <a:off x="605328" y="1433780"/>
            <a:ext cx="10672877" cy="10157974"/>
          </a:xfrm>
          <a:prstGeom prst="rect">
            <a:avLst/>
          </a:prstGeom>
          <a:noFill/>
        </p:spPr>
        <p:txBody>
          <a:bodyPr wrap="square" rtlCol="0">
            <a:spAutoFit/>
          </a:bodyPr>
          <a:lstStyle/>
          <a:p>
            <a:pPr>
              <a:lnSpc>
                <a:spcPct val="150000"/>
              </a:lnSpc>
            </a:pPr>
            <a:endParaRPr lang="en-US" sz="2400" dirty="0"/>
          </a:p>
          <a:p>
            <a:pPr>
              <a:lnSpc>
                <a:spcPct val="150000"/>
              </a:lnSpc>
            </a:pPr>
            <a:r>
              <a:rPr lang="en-US" sz="2400" dirty="0"/>
              <a:t>OTP-One Time Password Verification: OTP is a security  code which is only valid for one use. OTP verification is used to authenticate users logging into account, network or system. OTPs are used to minimize the risk of  fraudulent login attempts. OTP verification system is generated using Python.</a:t>
            </a:r>
          </a:p>
          <a:p>
            <a:pPr>
              <a:lnSpc>
                <a:spcPct val="150000"/>
              </a:lnSpc>
            </a:pPr>
            <a:endParaRPr lang="en-US" sz="2400" dirty="0"/>
          </a:p>
          <a:p>
            <a:pPr>
              <a:lnSpc>
                <a:spcPct val="150000"/>
              </a:lnSpc>
            </a:pPr>
            <a:endParaRPr lang="en-US" sz="2400"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a:t>
            </a:r>
          </a:p>
        </p:txBody>
      </p:sp>
    </p:spTree>
    <p:extLst>
      <p:ext uri="{BB962C8B-B14F-4D97-AF65-F5344CB8AC3E}">
        <p14:creationId xmlns:p14="http://schemas.microsoft.com/office/powerpoint/2010/main" val="229180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A0E85-3D6C-49B8-1362-DC8C27EAC847}"/>
              </a:ext>
            </a:extLst>
          </p:cNvPr>
          <p:cNvSpPr>
            <a:spLocks noGrp="1"/>
          </p:cNvSpPr>
          <p:nvPr>
            <p:ph type="title"/>
          </p:nvPr>
        </p:nvSpPr>
        <p:spPr>
          <a:xfrm>
            <a:off x="525018" y="226520"/>
            <a:ext cx="10353762" cy="1257300"/>
          </a:xfrm>
        </p:spPr>
        <p:txBody>
          <a:bodyPr/>
          <a:lstStyle/>
          <a:p>
            <a:r>
              <a:rPr lang="en-US" b="1" dirty="0">
                <a:solidFill>
                  <a:schemeClr val="tx1"/>
                </a:solidFill>
              </a:rPr>
              <a:t>Project Scope</a:t>
            </a:r>
            <a:endParaRPr lang="en-US" b="1" dirty="0"/>
          </a:p>
        </p:txBody>
      </p:sp>
      <p:sp>
        <p:nvSpPr>
          <p:cNvPr id="11" name="TextBox 10">
            <a:extLst>
              <a:ext uri="{FF2B5EF4-FFF2-40B4-BE49-F238E27FC236}">
                <a16:creationId xmlns:a16="http://schemas.microsoft.com/office/drawing/2014/main" id="{30E059DD-EABB-F1C4-09CC-B6D016DA28B9}"/>
              </a:ext>
            </a:extLst>
          </p:cNvPr>
          <p:cNvSpPr txBox="1"/>
          <p:nvPr/>
        </p:nvSpPr>
        <p:spPr>
          <a:xfrm>
            <a:off x="525018" y="1737111"/>
            <a:ext cx="6895605" cy="512088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solidFill>
                  <a:schemeClr val="tx1"/>
                </a:solidFill>
              </a:rPr>
              <a:t>Implement function to generate 6 digit OTP randomly</a:t>
            </a:r>
          </a:p>
          <a:p>
            <a:pPr marL="342900" indent="-342900">
              <a:lnSpc>
                <a:spcPct val="150000"/>
              </a:lnSpc>
              <a:buFont typeface="Arial" panose="020B0604020202020204" pitchFamily="34" charset="0"/>
              <a:buChar char="•"/>
            </a:pPr>
            <a:r>
              <a:rPr lang="en-US" sz="2000" dirty="0">
                <a:solidFill>
                  <a:schemeClr val="tx1"/>
                </a:solidFill>
              </a:rPr>
              <a:t>Develop a function to simulate sending OTP to user’s email address</a:t>
            </a:r>
          </a:p>
          <a:p>
            <a:pPr marL="342900" indent="-342900">
              <a:lnSpc>
                <a:spcPct val="150000"/>
              </a:lnSpc>
              <a:buFont typeface="Arial" panose="020B0604020202020204" pitchFamily="34" charset="0"/>
              <a:buChar char="•"/>
            </a:pPr>
            <a:r>
              <a:rPr lang="en-US" sz="2000" dirty="0">
                <a:solidFill>
                  <a:schemeClr val="tx1"/>
                </a:solidFill>
              </a:rPr>
              <a:t>Create a function to prompt user to enter OTP received in email</a:t>
            </a:r>
          </a:p>
          <a:p>
            <a:pPr marL="342900" indent="-342900">
              <a:lnSpc>
                <a:spcPct val="150000"/>
              </a:lnSpc>
              <a:buFont typeface="Arial" panose="020B0604020202020204" pitchFamily="34" charset="0"/>
              <a:buChar char="•"/>
            </a:pPr>
            <a:r>
              <a:rPr lang="en-US" sz="2000" dirty="0">
                <a:solidFill>
                  <a:schemeClr val="tx1"/>
                </a:solidFill>
              </a:rPr>
              <a:t>Implement a function to verify if the entered OTP matches the generated OTP</a:t>
            </a:r>
          </a:p>
          <a:p>
            <a:pPr marL="342900" indent="-342900">
              <a:lnSpc>
                <a:spcPct val="150000"/>
              </a:lnSpc>
              <a:buFont typeface="Arial" panose="020B0604020202020204" pitchFamily="34" charset="0"/>
              <a:buChar char="•"/>
            </a:pPr>
            <a:r>
              <a:rPr lang="en-US" sz="2000" dirty="0">
                <a:solidFill>
                  <a:schemeClr val="tx1"/>
                </a:solidFill>
              </a:rPr>
              <a:t>Ensure proper error handling throughout the system</a:t>
            </a:r>
          </a:p>
          <a:p>
            <a:pPr marL="342900" indent="-342900">
              <a:lnSpc>
                <a:spcPct val="150000"/>
              </a:lnSpc>
              <a:buFont typeface="Arial" panose="020B0604020202020204" pitchFamily="34" charset="0"/>
              <a:buChar char="•"/>
            </a:pPr>
            <a:r>
              <a:rPr lang="en-US" sz="2000" dirty="0">
                <a:solidFill>
                  <a:schemeClr val="tx1"/>
                </a:solidFill>
              </a:rPr>
              <a:t>Allow user to retry to OTP entry in case of incorrect input</a:t>
            </a:r>
          </a:p>
          <a:p>
            <a:pPr>
              <a:lnSpc>
                <a:spcPct val="150000"/>
              </a:lnSpc>
              <a:buFont typeface="Arial" panose="020B0604020202020204" pitchFamily="34" charset="0"/>
              <a:buChar char="•"/>
            </a:pPr>
            <a:endParaRPr lang="en-US" sz="2000" dirty="0">
              <a:solidFill>
                <a:schemeClr val="tx1"/>
              </a:solidFill>
            </a:endParaRPr>
          </a:p>
          <a:p>
            <a:pPr>
              <a:lnSpc>
                <a:spcPct val="150000"/>
              </a:lnSpc>
              <a:buFont typeface="Arial" panose="020B0604020202020204" pitchFamily="34" charset="0"/>
              <a:buChar char="•"/>
            </a:pPr>
            <a:endParaRPr lang="en-US" sz="2000" dirty="0">
              <a:solidFill>
                <a:schemeClr val="tx1"/>
              </a:solidFill>
            </a:endParaRPr>
          </a:p>
        </p:txBody>
      </p:sp>
      <p:pic>
        <p:nvPicPr>
          <p:cNvPr id="13" name="Picture 2" descr="How secure are OTP messages?">
            <a:extLst>
              <a:ext uri="{FF2B5EF4-FFF2-40B4-BE49-F238E27FC236}">
                <a16:creationId xmlns:a16="http://schemas.microsoft.com/office/drawing/2014/main" id="{622D23D0-C30B-62CC-F670-C64C49757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013" y="1949348"/>
            <a:ext cx="4359969" cy="3624833"/>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37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1580-685A-A3CF-D558-83AE13FD9FE1}"/>
              </a:ext>
            </a:extLst>
          </p:cNvPr>
          <p:cNvSpPr>
            <a:spLocks noGrp="1"/>
          </p:cNvSpPr>
          <p:nvPr>
            <p:ph type="title"/>
          </p:nvPr>
        </p:nvSpPr>
        <p:spPr>
          <a:xfrm>
            <a:off x="862588" y="397459"/>
            <a:ext cx="10353762" cy="1257300"/>
          </a:xfrm>
        </p:spPr>
        <p:txBody>
          <a:bodyPr/>
          <a:lstStyle/>
          <a:p>
            <a:r>
              <a:rPr lang="en-US" b="1" dirty="0">
                <a:solidFill>
                  <a:schemeClr val="tx1"/>
                </a:solidFill>
              </a:rPr>
              <a:t>Business Problem</a:t>
            </a:r>
            <a:endParaRPr lang="en-US" b="1" dirty="0"/>
          </a:p>
        </p:txBody>
      </p:sp>
      <p:pic>
        <p:nvPicPr>
          <p:cNvPr id="3074" name="Picture 2" descr="9 Great Problem-Solving Steps That Might Just Save Your Business | Inc.com">
            <a:extLst>
              <a:ext uri="{FF2B5EF4-FFF2-40B4-BE49-F238E27FC236}">
                <a16:creationId xmlns:a16="http://schemas.microsoft.com/office/drawing/2014/main" id="{0522907F-2D40-7378-96BF-EC5E14CBDD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5411" y="2311604"/>
            <a:ext cx="3891687" cy="3645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59229F-CF2C-2FAD-8AB0-3ABB8E93A7AF}"/>
              </a:ext>
            </a:extLst>
          </p:cNvPr>
          <p:cNvSpPr txBox="1"/>
          <p:nvPr/>
        </p:nvSpPr>
        <p:spPr>
          <a:xfrm>
            <a:off x="4811573" y="2046459"/>
            <a:ext cx="6097218" cy="4464620"/>
          </a:xfrm>
          <a:prstGeom prst="rect">
            <a:avLst/>
          </a:prstGeom>
          <a:noFill/>
        </p:spPr>
        <p:txBody>
          <a:bodyPr wrap="square">
            <a:spAutoFit/>
          </a:bodyPr>
          <a:lstStyle/>
          <a:p>
            <a:pPr marL="36900" indent="0">
              <a:lnSpc>
                <a:spcPct val="150000"/>
              </a:lnSpc>
              <a:buNone/>
            </a:pPr>
            <a:r>
              <a:rPr lang="en-US" sz="2400" dirty="0"/>
              <a:t>Generate an</a:t>
            </a:r>
            <a:r>
              <a:rPr lang="en-US" sz="2400" dirty="0">
                <a:solidFill>
                  <a:schemeClr val="tx1"/>
                </a:solidFill>
              </a:rPr>
              <a:t> OTP verification system in Python. The system should generate a 6 digit OTP and send it to the user’s email address for verification. Upon receiving the OTP, user should enter it to the system for validation. If the entered OTP matches the generated OTP, access should be granted otherwise access should be denied.</a:t>
            </a:r>
          </a:p>
        </p:txBody>
      </p:sp>
    </p:spTree>
    <p:extLst>
      <p:ext uri="{BB962C8B-B14F-4D97-AF65-F5344CB8AC3E}">
        <p14:creationId xmlns:p14="http://schemas.microsoft.com/office/powerpoint/2010/main" val="2738854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706B-B4BC-A8A4-A616-C1CF2BA800B2}"/>
              </a:ext>
            </a:extLst>
          </p:cNvPr>
          <p:cNvSpPr>
            <a:spLocks noGrp="1"/>
          </p:cNvSpPr>
          <p:nvPr>
            <p:ph type="title"/>
          </p:nvPr>
        </p:nvSpPr>
        <p:spPr>
          <a:xfrm>
            <a:off x="804067" y="257607"/>
            <a:ext cx="10353762" cy="1257300"/>
          </a:xfrm>
        </p:spPr>
        <p:txBody>
          <a:bodyPr>
            <a:normAutofit fontScale="90000"/>
          </a:bodyPr>
          <a:lstStyle/>
          <a:p>
            <a:r>
              <a:rPr lang="en-US" sz="4800" b="1" dirty="0">
                <a:solidFill>
                  <a:schemeClr val="tx1"/>
                </a:solidFill>
              </a:rPr>
              <a:t>Technical Stacks</a:t>
            </a:r>
            <a:br>
              <a:rPr lang="en-US" sz="4800" b="1" dirty="0">
                <a:solidFill>
                  <a:schemeClr val="tx1"/>
                </a:solidFill>
              </a:rPr>
            </a:br>
            <a:endParaRPr lang="en-US" b="1" dirty="0">
              <a:solidFill>
                <a:schemeClr val="tx1"/>
              </a:solidFill>
            </a:endParaRPr>
          </a:p>
        </p:txBody>
      </p:sp>
      <p:pic>
        <p:nvPicPr>
          <p:cNvPr id="5" name="Picture 4" descr="tkinter' tag wiki - Stack Overflow">
            <a:extLst>
              <a:ext uri="{FF2B5EF4-FFF2-40B4-BE49-F238E27FC236}">
                <a16:creationId xmlns:a16="http://schemas.microsoft.com/office/drawing/2014/main" id="{72EB7219-69D3-3C9C-1B6D-18E5B4F10A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297" y="1499044"/>
            <a:ext cx="1534014" cy="1625304"/>
          </a:xfrm>
          <a:prstGeom prst="rect">
            <a:avLst/>
          </a:prstGeom>
          <a:noFill/>
          <a:ln>
            <a:noFill/>
          </a:ln>
        </p:spPr>
      </p:pic>
      <p:pic>
        <p:nvPicPr>
          <p:cNvPr id="8" name="Content Placeholder 7">
            <a:extLst>
              <a:ext uri="{FF2B5EF4-FFF2-40B4-BE49-F238E27FC236}">
                <a16:creationId xmlns:a16="http://schemas.microsoft.com/office/drawing/2014/main" id="{54F6508C-2717-1D97-3935-B022D63CC747}"/>
              </a:ext>
            </a:extLst>
          </p:cNvPr>
          <p:cNvPicPr>
            <a:picLocks noGrp="1" noChangeAspect="1"/>
          </p:cNvPicPr>
          <p:nvPr>
            <p:ph idx="1"/>
          </p:nvPr>
        </p:nvPicPr>
        <p:blipFill>
          <a:blip r:embed="rId3"/>
          <a:stretch>
            <a:fillRect/>
          </a:stretch>
        </p:blipFill>
        <p:spPr>
          <a:xfrm>
            <a:off x="1656246" y="4463484"/>
            <a:ext cx="1609688" cy="1513037"/>
          </a:xfrm>
          <a:prstGeom prst="rect">
            <a:avLst/>
          </a:prstGeom>
        </p:spPr>
      </p:pic>
      <p:pic>
        <p:nvPicPr>
          <p:cNvPr id="10" name="Content Placeholder 8" descr="Project Jupyter | Home">
            <a:extLst>
              <a:ext uri="{FF2B5EF4-FFF2-40B4-BE49-F238E27FC236}">
                <a16:creationId xmlns:a16="http://schemas.microsoft.com/office/drawing/2014/main" id="{1299E260-6C28-2322-9F30-F4D9B99A41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7527" y="1313878"/>
            <a:ext cx="3876737" cy="1886230"/>
          </a:xfrm>
          <a:prstGeom prst="rect">
            <a:avLst/>
          </a:prstGeom>
          <a:noFill/>
          <a:ln>
            <a:noFill/>
          </a:ln>
          <a:effectLst>
            <a:outerShdw blurRad="25400" dir="17880000">
              <a:srgbClr val="000000">
                <a:alpha val="46000"/>
              </a:srgbClr>
            </a:outerShdw>
          </a:effectLst>
        </p:spPr>
      </p:pic>
      <p:pic>
        <p:nvPicPr>
          <p:cNvPr id="1026" name="Picture 2" descr="What does the Python logo stand for? - Quora">
            <a:extLst>
              <a:ext uri="{FF2B5EF4-FFF2-40B4-BE49-F238E27FC236}">
                <a16:creationId xmlns:a16="http://schemas.microsoft.com/office/drawing/2014/main" id="{CC930054-3C8C-A65A-29AD-786669690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246" y="1578756"/>
            <a:ext cx="1609688" cy="15428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43A8014-BC6F-2437-CB8F-776E0C45FD6C}"/>
              </a:ext>
            </a:extLst>
          </p:cNvPr>
          <p:cNvPicPr>
            <a:picLocks noChangeAspect="1"/>
          </p:cNvPicPr>
          <p:nvPr/>
        </p:nvPicPr>
        <p:blipFill>
          <a:blip r:embed="rId6"/>
          <a:stretch>
            <a:fillRect/>
          </a:stretch>
        </p:blipFill>
        <p:spPr>
          <a:xfrm>
            <a:off x="8603374" y="4463484"/>
            <a:ext cx="1619333" cy="1513037"/>
          </a:xfrm>
          <a:prstGeom prst="rect">
            <a:avLst/>
          </a:prstGeom>
        </p:spPr>
      </p:pic>
      <p:pic>
        <p:nvPicPr>
          <p:cNvPr id="1032" name="Picture 8" descr="How to use the new random-number generators in SAS - The DO Loop">
            <a:extLst>
              <a:ext uri="{FF2B5EF4-FFF2-40B4-BE49-F238E27FC236}">
                <a16:creationId xmlns:a16="http://schemas.microsoft.com/office/drawing/2014/main" id="{D2B288CC-6486-9305-421D-35A7D880F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340" y="4492743"/>
            <a:ext cx="1515488" cy="14618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2C7BA00-EAB6-81AB-C47C-0651C0811493}"/>
              </a:ext>
            </a:extLst>
          </p:cNvPr>
          <p:cNvSpPr txBox="1"/>
          <p:nvPr/>
        </p:nvSpPr>
        <p:spPr>
          <a:xfrm>
            <a:off x="5306529" y="3375670"/>
            <a:ext cx="1609688" cy="830997"/>
          </a:xfrm>
          <a:prstGeom prst="rect">
            <a:avLst/>
          </a:prstGeom>
          <a:noFill/>
        </p:spPr>
        <p:txBody>
          <a:bodyPr wrap="square" rtlCol="0">
            <a:spAutoFit/>
          </a:bodyPr>
          <a:lstStyle/>
          <a:p>
            <a:pPr algn="ctr"/>
            <a:r>
              <a:rPr lang="en-US" sz="1600" dirty="0"/>
              <a:t>Jupyter Notebook:</a:t>
            </a:r>
          </a:p>
          <a:p>
            <a:pPr algn="ctr"/>
            <a:r>
              <a:rPr lang="en-US" sz="1600" dirty="0"/>
              <a:t>IDE</a:t>
            </a:r>
          </a:p>
        </p:txBody>
      </p:sp>
      <p:sp>
        <p:nvSpPr>
          <p:cNvPr id="20" name="TextBox 19">
            <a:extLst>
              <a:ext uri="{FF2B5EF4-FFF2-40B4-BE49-F238E27FC236}">
                <a16:creationId xmlns:a16="http://schemas.microsoft.com/office/drawing/2014/main" id="{A2B2FEA9-6E8D-86F5-A956-04E94065B5D1}"/>
              </a:ext>
            </a:extLst>
          </p:cNvPr>
          <p:cNvSpPr txBox="1"/>
          <p:nvPr/>
        </p:nvSpPr>
        <p:spPr>
          <a:xfrm>
            <a:off x="1616696" y="3247240"/>
            <a:ext cx="1609688" cy="830997"/>
          </a:xfrm>
          <a:prstGeom prst="rect">
            <a:avLst/>
          </a:prstGeom>
          <a:noFill/>
        </p:spPr>
        <p:txBody>
          <a:bodyPr wrap="square" rtlCol="0">
            <a:spAutoFit/>
          </a:bodyPr>
          <a:lstStyle/>
          <a:p>
            <a:pPr algn="ctr"/>
            <a:r>
              <a:rPr lang="en-US" sz="1600" dirty="0"/>
              <a:t>Python:</a:t>
            </a:r>
          </a:p>
          <a:p>
            <a:pPr algn="ctr"/>
            <a:r>
              <a:rPr lang="en-US" sz="1600" dirty="0"/>
              <a:t>Programming language</a:t>
            </a:r>
          </a:p>
        </p:txBody>
      </p:sp>
      <p:sp>
        <p:nvSpPr>
          <p:cNvPr id="21" name="TextBox 20">
            <a:extLst>
              <a:ext uri="{FF2B5EF4-FFF2-40B4-BE49-F238E27FC236}">
                <a16:creationId xmlns:a16="http://schemas.microsoft.com/office/drawing/2014/main" id="{C6B40A75-B51A-A322-9300-9E3804A43D8C}"/>
              </a:ext>
            </a:extLst>
          </p:cNvPr>
          <p:cNvSpPr txBox="1"/>
          <p:nvPr/>
        </p:nvSpPr>
        <p:spPr>
          <a:xfrm>
            <a:off x="8615974" y="3188535"/>
            <a:ext cx="1790432" cy="830997"/>
          </a:xfrm>
          <a:prstGeom prst="rect">
            <a:avLst/>
          </a:prstGeom>
          <a:noFill/>
        </p:spPr>
        <p:txBody>
          <a:bodyPr wrap="square" rtlCol="0">
            <a:spAutoFit/>
          </a:bodyPr>
          <a:lstStyle/>
          <a:p>
            <a:pPr algn="ctr"/>
            <a:r>
              <a:rPr lang="en-US" sz="1600" dirty="0"/>
              <a:t>Tkinter:</a:t>
            </a:r>
          </a:p>
          <a:p>
            <a:pPr algn="ctr"/>
            <a:r>
              <a:rPr lang="en-US" sz="1600" dirty="0"/>
              <a:t>Python interface to Tcl/Tk GUI toolkit</a:t>
            </a:r>
          </a:p>
        </p:txBody>
      </p:sp>
      <p:sp>
        <p:nvSpPr>
          <p:cNvPr id="22" name="TextBox 21">
            <a:extLst>
              <a:ext uri="{FF2B5EF4-FFF2-40B4-BE49-F238E27FC236}">
                <a16:creationId xmlns:a16="http://schemas.microsoft.com/office/drawing/2014/main" id="{CB7A6B12-818B-C388-9BFA-2BD3C433ED95}"/>
              </a:ext>
            </a:extLst>
          </p:cNvPr>
          <p:cNvSpPr txBox="1"/>
          <p:nvPr/>
        </p:nvSpPr>
        <p:spPr>
          <a:xfrm>
            <a:off x="1616696" y="6029014"/>
            <a:ext cx="1609688" cy="830997"/>
          </a:xfrm>
          <a:prstGeom prst="rect">
            <a:avLst/>
          </a:prstGeom>
          <a:noFill/>
        </p:spPr>
        <p:txBody>
          <a:bodyPr wrap="square" rtlCol="0">
            <a:spAutoFit/>
          </a:bodyPr>
          <a:lstStyle/>
          <a:p>
            <a:pPr algn="ctr"/>
            <a:r>
              <a:rPr lang="en-US" sz="1600" dirty="0"/>
              <a:t>SMTP:</a:t>
            </a:r>
          </a:p>
          <a:p>
            <a:pPr algn="ctr"/>
            <a:r>
              <a:rPr lang="en-US" sz="1600" dirty="0"/>
              <a:t>Simple Mail</a:t>
            </a:r>
          </a:p>
          <a:p>
            <a:pPr algn="ctr"/>
            <a:r>
              <a:rPr lang="en-US" sz="1600" dirty="0"/>
              <a:t>Transfer Protocol</a:t>
            </a:r>
          </a:p>
        </p:txBody>
      </p:sp>
      <p:sp>
        <p:nvSpPr>
          <p:cNvPr id="23" name="TextBox 22">
            <a:extLst>
              <a:ext uri="{FF2B5EF4-FFF2-40B4-BE49-F238E27FC236}">
                <a16:creationId xmlns:a16="http://schemas.microsoft.com/office/drawing/2014/main" id="{0F07BE68-C575-BBE9-AA7A-39E5E58D1D2D}"/>
              </a:ext>
            </a:extLst>
          </p:cNvPr>
          <p:cNvSpPr txBox="1"/>
          <p:nvPr/>
        </p:nvSpPr>
        <p:spPr>
          <a:xfrm>
            <a:off x="5328133" y="5966476"/>
            <a:ext cx="1609688" cy="830997"/>
          </a:xfrm>
          <a:prstGeom prst="rect">
            <a:avLst/>
          </a:prstGeom>
          <a:noFill/>
        </p:spPr>
        <p:txBody>
          <a:bodyPr wrap="square" rtlCol="0">
            <a:spAutoFit/>
          </a:bodyPr>
          <a:lstStyle/>
          <a:p>
            <a:pPr algn="ctr"/>
            <a:r>
              <a:rPr lang="en-US" sz="1600" dirty="0"/>
              <a:t>Random:</a:t>
            </a:r>
          </a:p>
          <a:p>
            <a:pPr algn="ctr"/>
            <a:r>
              <a:rPr lang="en-US" sz="1600" dirty="0"/>
              <a:t>Generate pseudo random number</a:t>
            </a:r>
          </a:p>
        </p:txBody>
      </p:sp>
      <p:sp>
        <p:nvSpPr>
          <p:cNvPr id="24" name="TextBox 23">
            <a:extLst>
              <a:ext uri="{FF2B5EF4-FFF2-40B4-BE49-F238E27FC236}">
                <a16:creationId xmlns:a16="http://schemas.microsoft.com/office/drawing/2014/main" id="{763AD0E4-4DF6-9D80-C52C-C78216505262}"/>
              </a:ext>
            </a:extLst>
          </p:cNvPr>
          <p:cNvSpPr txBox="1"/>
          <p:nvPr/>
        </p:nvSpPr>
        <p:spPr>
          <a:xfrm>
            <a:off x="8539849" y="6034861"/>
            <a:ext cx="1609688" cy="338554"/>
          </a:xfrm>
          <a:prstGeom prst="rect">
            <a:avLst/>
          </a:prstGeom>
          <a:noFill/>
        </p:spPr>
        <p:txBody>
          <a:bodyPr wrap="square" rtlCol="0">
            <a:spAutoFit/>
          </a:bodyPr>
          <a:lstStyle/>
          <a:p>
            <a:pPr algn="ctr"/>
            <a:r>
              <a:rPr lang="en-US" sz="1600" dirty="0"/>
              <a:t>Timer</a:t>
            </a:r>
          </a:p>
        </p:txBody>
      </p:sp>
    </p:spTree>
    <p:extLst>
      <p:ext uri="{BB962C8B-B14F-4D97-AF65-F5344CB8AC3E}">
        <p14:creationId xmlns:p14="http://schemas.microsoft.com/office/powerpoint/2010/main" val="296994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7C14-7899-6AC3-DD9A-CFAE2FC33BC9}"/>
              </a:ext>
            </a:extLst>
          </p:cNvPr>
          <p:cNvSpPr>
            <a:spLocks noGrp="1"/>
          </p:cNvSpPr>
          <p:nvPr>
            <p:ph type="title"/>
          </p:nvPr>
        </p:nvSpPr>
        <p:spPr>
          <a:xfrm>
            <a:off x="913795" y="100420"/>
            <a:ext cx="10353762" cy="1257300"/>
          </a:xfrm>
        </p:spPr>
        <p:txBody>
          <a:bodyPr/>
          <a:lstStyle/>
          <a:p>
            <a:r>
              <a:rPr lang="en-US" b="1" dirty="0">
                <a:solidFill>
                  <a:schemeClr val="tx1"/>
                </a:solidFill>
              </a:rPr>
              <a:t>Send Email using SMTP server </a:t>
            </a:r>
          </a:p>
        </p:txBody>
      </p:sp>
      <p:sp>
        <p:nvSpPr>
          <p:cNvPr id="10" name="TextBox 9">
            <a:extLst>
              <a:ext uri="{FF2B5EF4-FFF2-40B4-BE49-F238E27FC236}">
                <a16:creationId xmlns:a16="http://schemas.microsoft.com/office/drawing/2014/main" id="{C8AFF410-625D-B616-6485-D7307DED8529}"/>
              </a:ext>
            </a:extLst>
          </p:cNvPr>
          <p:cNvSpPr txBox="1"/>
          <p:nvPr/>
        </p:nvSpPr>
        <p:spPr>
          <a:xfrm>
            <a:off x="802842" y="936346"/>
            <a:ext cx="10572293" cy="5224507"/>
          </a:xfrm>
          <a:prstGeom prst="rect">
            <a:avLst/>
          </a:prstGeom>
          <a:noFill/>
        </p:spPr>
        <p:txBody>
          <a:bodyPr wrap="square">
            <a:spAutoFit/>
          </a:bodyPr>
          <a:lstStyle/>
          <a:p>
            <a:pPr marR="0" lvl="0">
              <a:spcBef>
                <a:spcPts val="1500"/>
              </a:spcBef>
              <a:spcAft>
                <a:spcPts val="1500"/>
              </a:spcAft>
              <a:tabLst>
                <a:tab pos="457200" algn="l"/>
              </a:tabLs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SMTP (Simple Mail Transfer Protocol).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Import the necessary modules: smtplib, MIMEMultipart, and MIMEText.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Define sender and receiver email addresses, along with the email subject and body.</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Use MIMEMultipart to create a multipart message, allowing for multiple parts (e.g., text, attachments).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Set the sender, receiver, and subject fields of the email.</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Attach the body text using MIMEText.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Establish a connection to the SMTP server using smtplib.SMTP.</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Optionally, start TLS encryption for secure communication with server.starttls().</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Times New Roman" panose="02020603050405020304" pitchFamily="18" charset="0"/>
                <a:cs typeface="Calibri" panose="020F0502020204030204" pitchFamily="34" charset="0"/>
              </a:rPr>
              <a:t>Login to the SMTP server using your email credentials with server.login().</a:t>
            </a: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latin typeface="Goudy Old Style" panose="02020502050305020303" pitchFamily="18" charset="0"/>
                <a:ea typeface="Calibri" panose="020F0502020204030204" pitchFamily="34" charset="0"/>
                <a:cs typeface="Calibri" panose="020F0502020204030204" pitchFamily="34" charset="0"/>
              </a:rPr>
              <a:t>Convert the message into string </a:t>
            </a:r>
          </a:p>
          <a:p>
            <a:pPr marL="742950" marR="0" lvl="1" indent="-285750">
              <a:spcBef>
                <a:spcPts val="600"/>
              </a:spcBef>
              <a:spcAft>
                <a:spcPts val="600"/>
              </a:spcAft>
              <a:buSzPts val="1000"/>
              <a:buFont typeface="Symbol" panose="05050102010706020507" pitchFamily="18" charset="2"/>
              <a:buChar char=""/>
              <a:tabLst>
                <a:tab pos="914400" algn="l"/>
              </a:tabLst>
            </a:pPr>
            <a:r>
              <a:rPr lang="en-US" kern="0" dirty="0">
                <a:effectLst/>
                <a:latin typeface="Goudy Old Style" panose="02020502050305020303" pitchFamily="18" charset="0"/>
                <a:ea typeface="Calibri" panose="020F0502020204030204" pitchFamily="34" charset="0"/>
                <a:cs typeface="Calibri" panose="020F0502020204030204" pitchFamily="34" charset="0"/>
              </a:rPr>
              <a:t>Server.sendmail() to send the email, specifying sender , receiver and email content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700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ACA3-94D3-0817-66F3-07FA973756A3}"/>
              </a:ext>
            </a:extLst>
          </p:cNvPr>
          <p:cNvSpPr>
            <a:spLocks noGrp="1"/>
          </p:cNvSpPr>
          <p:nvPr>
            <p:ph type="title"/>
          </p:nvPr>
        </p:nvSpPr>
        <p:spPr>
          <a:xfrm>
            <a:off x="919119" y="368198"/>
            <a:ext cx="10353762" cy="1257300"/>
          </a:xfrm>
        </p:spPr>
        <p:txBody>
          <a:bodyPr>
            <a:normAutofit fontScale="90000"/>
          </a:bodyPr>
          <a:lstStyle/>
          <a:p>
            <a:r>
              <a:rPr lang="en-US" sz="4400" b="1" dirty="0">
                <a:solidFill>
                  <a:schemeClr val="tx1"/>
                </a:solidFill>
              </a:rPr>
              <a:t>Project Architecture</a:t>
            </a:r>
            <a:br>
              <a:rPr lang="en-US" sz="4400" b="1" dirty="0">
                <a:solidFill>
                  <a:schemeClr val="tx1"/>
                </a:solidFill>
              </a:rPr>
            </a:br>
            <a:endParaRPr lang="en-US" b="1" dirty="0">
              <a:solidFill>
                <a:schemeClr val="tx1"/>
              </a:solidFill>
            </a:endParaRPr>
          </a:p>
        </p:txBody>
      </p:sp>
      <p:pic>
        <p:nvPicPr>
          <p:cNvPr id="4" name="Content Placeholder 3">
            <a:extLst>
              <a:ext uri="{FF2B5EF4-FFF2-40B4-BE49-F238E27FC236}">
                <a16:creationId xmlns:a16="http://schemas.microsoft.com/office/drawing/2014/main" id="{81128003-2CB3-41CF-290F-60184A8FA132}"/>
              </a:ext>
            </a:extLst>
          </p:cNvPr>
          <p:cNvPicPr>
            <a:picLocks noGrp="1" noChangeAspect="1"/>
          </p:cNvPicPr>
          <p:nvPr>
            <p:ph idx="1"/>
          </p:nvPr>
        </p:nvPicPr>
        <p:blipFill>
          <a:blip r:embed="rId2"/>
          <a:stretch>
            <a:fillRect/>
          </a:stretch>
        </p:blipFill>
        <p:spPr>
          <a:xfrm>
            <a:off x="629107" y="1068019"/>
            <a:ext cx="10848442" cy="6020410"/>
          </a:xfrm>
        </p:spPr>
      </p:pic>
    </p:spTree>
    <p:extLst>
      <p:ext uri="{BB962C8B-B14F-4D97-AF65-F5344CB8AC3E}">
        <p14:creationId xmlns:p14="http://schemas.microsoft.com/office/powerpoint/2010/main" val="46568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2698-15D3-C7A7-EE29-5917CCF5B699}"/>
              </a:ext>
            </a:extLst>
          </p:cNvPr>
          <p:cNvSpPr>
            <a:spLocks noGrp="1"/>
          </p:cNvSpPr>
          <p:nvPr>
            <p:ph type="title"/>
          </p:nvPr>
        </p:nvSpPr>
        <p:spPr>
          <a:xfrm>
            <a:off x="840642" y="507188"/>
            <a:ext cx="10353762" cy="1257300"/>
          </a:xfrm>
        </p:spPr>
        <p:txBody>
          <a:bodyPr>
            <a:normAutofit fontScale="90000"/>
          </a:bodyPr>
          <a:lstStyle/>
          <a:p>
            <a:r>
              <a:rPr lang="en-US" sz="4400" b="1" dirty="0">
                <a:solidFill>
                  <a:schemeClr val="tx1"/>
                </a:solidFill>
              </a:rPr>
              <a:t>Project Code</a:t>
            </a:r>
            <a:br>
              <a:rPr lang="en-US" sz="4400" b="1" dirty="0">
                <a:solidFill>
                  <a:schemeClr val="tx1"/>
                </a:solidFill>
              </a:rPr>
            </a:br>
            <a:endParaRPr lang="en-US" b="1" dirty="0">
              <a:solidFill>
                <a:schemeClr val="tx1"/>
              </a:solidFill>
            </a:endParaRPr>
          </a:p>
        </p:txBody>
      </p:sp>
      <p:pic>
        <p:nvPicPr>
          <p:cNvPr id="5" name="Screen Recording 4">
            <a:hlinkClick r:id="" action="ppaction://media"/>
            <a:extLst>
              <a:ext uri="{FF2B5EF4-FFF2-40B4-BE49-F238E27FC236}">
                <a16:creationId xmlns:a16="http://schemas.microsoft.com/office/drawing/2014/main" id="{BFFF9B2C-F01B-B8B1-FCA0-AD9351EF95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24445" y="1301038"/>
            <a:ext cx="10353761" cy="4916882"/>
          </a:xfrm>
          <a:prstGeom prst="rect">
            <a:avLst/>
          </a:prstGeom>
        </p:spPr>
      </p:pic>
    </p:spTree>
    <p:extLst>
      <p:ext uri="{BB962C8B-B14F-4D97-AF65-F5344CB8AC3E}">
        <p14:creationId xmlns:p14="http://schemas.microsoft.com/office/powerpoint/2010/main" val="26394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{39D97EB4-EEE2-4D50-8000-34C4C618DE09}tf55705232_win32</Template>
  <TotalTime>990</TotalTime>
  <Words>443</Words>
  <Application>Microsoft Office PowerPoint</Application>
  <PresentationFormat>Widescreen</PresentationFormat>
  <Paragraphs>78</Paragraphs>
  <Slides>13</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Goudy Old Style</vt:lpstr>
      <vt:lpstr>Symbol</vt:lpstr>
      <vt:lpstr>Wingdings 2</vt:lpstr>
      <vt:lpstr>SlateVTI</vt:lpstr>
      <vt:lpstr>OTP Verification System</vt:lpstr>
      <vt:lpstr>Contents</vt:lpstr>
      <vt:lpstr>Project Introduction</vt:lpstr>
      <vt:lpstr>Project Scope</vt:lpstr>
      <vt:lpstr>Business Problem</vt:lpstr>
      <vt:lpstr>Technical Stacks </vt:lpstr>
      <vt:lpstr>Send Email using SMTP server </vt:lpstr>
      <vt:lpstr>Project Architecture </vt:lpstr>
      <vt:lpstr>Project Code </vt:lpstr>
      <vt:lpstr>GUI Results and Test cases </vt:lpstr>
      <vt:lpstr>Challenges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OTP Verification System</dc:title>
  <dc:creator>palak pastagiya</dc:creator>
  <cp:lastModifiedBy>palak pastagiya</cp:lastModifiedBy>
  <cp:revision>1</cp:revision>
  <dcterms:created xsi:type="dcterms:W3CDTF">2024-05-14T15:12:58Z</dcterms:created>
  <dcterms:modified xsi:type="dcterms:W3CDTF">2024-05-15T20:38:37Z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